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4"/>
  </p:sldMasterIdLst>
  <p:notesMasterIdLst>
    <p:notesMasterId r:id="rId6"/>
  </p:notesMasterIdLst>
  <p:handoutMasterIdLst>
    <p:handoutMasterId r:id="rId7"/>
  </p:handoutMasterIdLst>
  <p:sldIdLst>
    <p:sldId id="294" r:id="rId5"/>
  </p:sldIdLst>
  <p:sldSz cx="12192000" cy="6858000"/>
  <p:notesSz cx="9236075" cy="14722475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Dryden" initials="SD" lastIdx="2" clrIdx="0">
    <p:extLst>
      <p:ext uri="{19B8F6BF-5375-455C-9EA6-DF929625EA0E}">
        <p15:presenceInfo xmlns:p15="http://schemas.microsoft.com/office/powerpoint/2012/main" userId="Shannon Dryd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FCA68-472C-FF18-10F0-326998332375}" v="19" dt="2021-02-11T16:32:08.957"/>
    <p1510:client id="{18DF6C45-4759-537D-1CAD-23D3DC9AE93C}" v="24" dt="2021-02-11T18:34:38.702"/>
    <p1510:client id="{1BD92CEE-3762-4CB7-8075-522CCCE79C25}" v="597" dt="2021-02-11T18:19:22.876"/>
    <p1510:client id="{25FBB6A7-BBA3-36DE-678B-353079DDC048}" v="8" dt="2021-02-11T16:39:28.952"/>
    <p1510:client id="{2FE7E2D6-E7F7-4AA0-87E4-0D029FE5403A}" v="55" dt="2021-02-11T16:30:56.091"/>
    <p1510:client id="{3372EF03-1AB2-2897-A671-569CFA58F84C}" v="1" dt="2021-02-10T23:49:33.455"/>
    <p1510:client id="{5E5E641F-B16F-BB6F-EAFB-48B465BFDCA8}" v="74" dt="2021-02-11T16:36:14.546"/>
    <p1510:client id="{936F7DD1-29F1-D65F-1414-1310188D1F9D}" v="1" dt="2021-02-10T23:50:36.048"/>
    <p1510:client id="{96F1F197-933F-BEE2-C8E6-697910044EBE}" v="4" dt="2021-02-10T23:49:02.581"/>
    <p1510:client id="{BCCA069E-AE05-7801-1392-E9FE736B4ACA}" v="6" dt="2021-02-11T16:36:56.679"/>
    <p1510:client id="{C22773AA-89DB-0BEE-B5EB-FCC43F072AA8}" v="10" dt="2021-02-10T22:36:42.442"/>
    <p1510:client id="{D1AA1325-8D3E-666C-C761-4CDD48DFFBA8}" v="101" dt="2021-02-10T23:42:36.434"/>
    <p1510:client id="{D90BEBE2-7F4D-6F48-8AFA-3F1497337C06}" v="2" dt="2021-02-10T22:26:02.424"/>
    <p1510:client id="{F38FAC27-42EC-E31E-3BF3-ECB55338A70A}" v="10" dt="2021-02-11T16:37:50.854"/>
  </p1510:revLst>
</p1510:revInfo>
</file>

<file path=ppt/tableStyles.xml><?xml version="1.0" encoding="utf-8"?>
<a:tblStyleLst xmlns:a="http://schemas.openxmlformats.org/drawingml/2006/main" def="{C77EECD3-3EF1-45AF-B5F4-BF04F79FEC29}">
  <a:tblStyle styleId="{C77EECD3-3EF1-45AF-B5F4-BF04F79FEC29}" styleName="SEL 2020 Shaded Tab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0" cmpd="sng">
              <a:noFill/>
            </a:ln>
          </a:bottom>
          <a:insideH>
            <a:ln w="0" cmpd="sng">
              <a:noFill/>
            </a:ln>
          </a:insideH>
          <a:insideV>
            <a:ln w="0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BCCAD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BCCADA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38100" cmpd="sng">
              <a:solidFill>
                <a:srgbClr val="777777"/>
              </a:solidFill>
            </a:ln>
          </a:left>
        </a:tcBdr>
        <a:fill>
          <a:noFill/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right>
            <a:ln w="38100" cmpd="sng">
              <a:solidFill>
                <a:srgbClr val="777777"/>
              </a:solidFill>
            </a:ln>
          </a:right>
        </a:tcBdr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 cmpd="sng">
              <a:solidFill>
                <a:srgbClr val="777777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38100" cmpd="sng">
              <a:solidFill>
                <a:srgbClr val="777777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LaFerriere" userId="S::brian_laferriere@selinc.com::a530e6a0-0b9e-4cc7-b362-4658490c60ed" providerId="AD" clId="Web-{D90BEBE2-7F4D-6F48-8AFA-3F1497337C06}"/>
    <pc:docChg chg="modSld">
      <pc:chgData name="Brian LaFerriere" userId="S::brian_laferriere@selinc.com::a530e6a0-0b9e-4cc7-b362-4658490c60ed" providerId="AD" clId="Web-{D90BEBE2-7F4D-6F48-8AFA-3F1497337C06}" dt="2021-02-10T22:26:02.424" v="1" actId="1076"/>
      <pc:docMkLst>
        <pc:docMk/>
      </pc:docMkLst>
      <pc:sldChg chg="modSp">
        <pc:chgData name="Brian LaFerriere" userId="S::brian_laferriere@selinc.com::a530e6a0-0b9e-4cc7-b362-4658490c60ed" providerId="AD" clId="Web-{D90BEBE2-7F4D-6F48-8AFA-3F1497337C06}" dt="2021-02-10T22:26:02.424" v="1" actId="1076"/>
        <pc:sldMkLst>
          <pc:docMk/>
          <pc:sldMk cId="744446485" sldId="294"/>
        </pc:sldMkLst>
        <pc:spChg chg="mod">
          <ac:chgData name="Brian LaFerriere" userId="S::brian_laferriere@selinc.com::a530e6a0-0b9e-4cc7-b362-4658490c60ed" providerId="AD" clId="Web-{D90BEBE2-7F4D-6F48-8AFA-3F1497337C06}" dt="2021-02-10T22:26:02.424" v="1" actId="1076"/>
          <ac:spMkLst>
            <pc:docMk/>
            <pc:sldMk cId="744446485" sldId="294"/>
            <ac:spMk id="4" creationId="{1F11B9C9-8D7D-4318-A9A5-A02616B36FD7}"/>
          </ac:spMkLst>
        </pc:spChg>
      </pc:sldChg>
    </pc:docChg>
  </pc:docChgLst>
  <pc:docChgLst>
    <pc:chgData name="Brian LaFerriere" userId="S::brian_laferriere@selinc.com::a530e6a0-0b9e-4cc7-b362-4658490c60ed" providerId="AD" clId="Web-{3372EF03-1AB2-2897-A671-569CFA58F84C}"/>
    <pc:docChg chg="modSld">
      <pc:chgData name="Brian LaFerriere" userId="S::brian_laferriere@selinc.com::a530e6a0-0b9e-4cc7-b362-4658490c60ed" providerId="AD" clId="Web-{3372EF03-1AB2-2897-A671-569CFA58F84C}" dt="2021-02-10T23:49:33.455" v="0" actId="1076"/>
      <pc:docMkLst>
        <pc:docMk/>
      </pc:docMkLst>
      <pc:sldChg chg="modSp">
        <pc:chgData name="Brian LaFerriere" userId="S::brian_laferriere@selinc.com::a530e6a0-0b9e-4cc7-b362-4658490c60ed" providerId="AD" clId="Web-{3372EF03-1AB2-2897-A671-569CFA58F84C}" dt="2021-02-10T23:49:33.455" v="0" actId="1076"/>
        <pc:sldMkLst>
          <pc:docMk/>
          <pc:sldMk cId="744446485" sldId="294"/>
        </pc:sldMkLst>
        <pc:spChg chg="mod">
          <ac:chgData name="Brian LaFerriere" userId="S::brian_laferriere@selinc.com::a530e6a0-0b9e-4cc7-b362-4658490c60ed" providerId="AD" clId="Web-{3372EF03-1AB2-2897-A671-569CFA58F84C}" dt="2021-02-10T23:49:33.455" v="0" actId="1076"/>
          <ac:spMkLst>
            <pc:docMk/>
            <pc:sldMk cId="744446485" sldId="294"/>
            <ac:spMk id="10" creationId="{017EFA9F-85C1-400A-82A9-8AA359203035}"/>
          </ac:spMkLst>
        </pc:spChg>
      </pc:sldChg>
    </pc:docChg>
  </pc:docChgLst>
  <pc:docChgLst>
    <pc:chgData name="Oscar De Haro" userId="5ab0a7ad-41d5-45f0-8f3f-04472cb4be40" providerId="ADAL" clId="{1BD92CEE-3762-4CB7-8075-522CCCE79C25}"/>
    <pc:docChg chg="undo custSel modSld">
      <pc:chgData name="Oscar De Haro" userId="5ab0a7ad-41d5-45f0-8f3f-04472cb4be40" providerId="ADAL" clId="{1BD92CEE-3762-4CB7-8075-522CCCE79C25}" dt="2021-02-11T18:19:47.134" v="901" actId="1038"/>
      <pc:docMkLst>
        <pc:docMk/>
      </pc:docMkLst>
      <pc:sldChg chg="addSp delSp modSp mod">
        <pc:chgData name="Oscar De Haro" userId="5ab0a7ad-41d5-45f0-8f3f-04472cb4be40" providerId="ADAL" clId="{1BD92CEE-3762-4CB7-8075-522CCCE79C25}" dt="2021-02-11T18:19:47.134" v="901" actId="1038"/>
        <pc:sldMkLst>
          <pc:docMk/>
          <pc:sldMk cId="744446485" sldId="294"/>
        </pc:sldMkLst>
        <pc:spChg chg="mod">
          <ac:chgData name="Oscar De Haro" userId="5ab0a7ad-41d5-45f0-8f3f-04472cb4be40" providerId="ADAL" clId="{1BD92CEE-3762-4CB7-8075-522CCCE79C25}" dt="2021-02-10T22:49:34.797" v="250" actId="1036"/>
          <ac:spMkLst>
            <pc:docMk/>
            <pc:sldMk cId="744446485" sldId="294"/>
            <ac:spMk id="2" creationId="{88318768-BE71-4E9D-A1CF-C283E361C722}"/>
          </ac:spMkLst>
        </pc:spChg>
        <pc:spChg chg="mod">
          <ac:chgData name="Oscar De Haro" userId="5ab0a7ad-41d5-45f0-8f3f-04472cb4be40" providerId="ADAL" clId="{1BD92CEE-3762-4CB7-8075-522CCCE79C25}" dt="2021-02-10T22:41:51.260" v="82" actId="1038"/>
          <ac:spMkLst>
            <pc:docMk/>
            <pc:sldMk cId="744446485" sldId="294"/>
            <ac:spMk id="4" creationId="{1F11B9C9-8D7D-4318-A9A5-A02616B36FD7}"/>
          </ac:spMkLst>
        </pc:spChg>
        <pc:spChg chg="add mod">
          <ac:chgData name="Oscar De Haro" userId="5ab0a7ad-41d5-45f0-8f3f-04472cb4be40" providerId="ADAL" clId="{1BD92CEE-3762-4CB7-8075-522CCCE79C25}" dt="2021-02-11T18:19:47.134" v="901" actId="1038"/>
          <ac:spMkLst>
            <pc:docMk/>
            <pc:sldMk cId="744446485" sldId="294"/>
            <ac:spMk id="6" creationId="{F3F9801B-E792-4E68-92FF-D69FB0EC25FD}"/>
          </ac:spMkLst>
        </pc:spChg>
        <pc:spChg chg="mod">
          <ac:chgData name="Oscar De Haro" userId="5ab0a7ad-41d5-45f0-8f3f-04472cb4be40" providerId="ADAL" clId="{1BD92CEE-3762-4CB7-8075-522CCCE79C25}" dt="2021-02-10T22:41:51.260" v="82" actId="1038"/>
          <ac:spMkLst>
            <pc:docMk/>
            <pc:sldMk cId="744446485" sldId="294"/>
            <ac:spMk id="10" creationId="{017EFA9F-85C1-400A-82A9-8AA359203035}"/>
          </ac:spMkLst>
        </pc:spChg>
        <pc:spChg chg="add del mod">
          <ac:chgData name="Oscar De Haro" userId="5ab0a7ad-41d5-45f0-8f3f-04472cb4be40" providerId="ADAL" clId="{1BD92CEE-3762-4CB7-8075-522CCCE79C25}" dt="2021-02-11T18:04:32.727" v="853" actId="478"/>
          <ac:spMkLst>
            <pc:docMk/>
            <pc:sldMk cId="744446485" sldId="294"/>
            <ac:spMk id="22" creationId="{F9FB32DB-82FA-4825-8CA4-A604A5C71613}"/>
          </ac:spMkLst>
        </pc:spChg>
        <pc:graphicFrameChg chg="mod ord modGraphic">
          <ac:chgData name="Oscar De Haro" userId="5ab0a7ad-41d5-45f0-8f3f-04472cb4be40" providerId="ADAL" clId="{1BD92CEE-3762-4CB7-8075-522CCCE79C25}" dt="2021-02-11T17:34:41.732" v="700"/>
          <ac:graphicFrameMkLst>
            <pc:docMk/>
            <pc:sldMk cId="744446485" sldId="294"/>
            <ac:graphicFrameMk id="3" creationId="{449306BD-A70F-42EE-A976-74DDC7F5E565}"/>
          </ac:graphicFrameMkLst>
        </pc:graphicFrameChg>
        <pc:graphicFrameChg chg="mod">
          <ac:chgData name="Oscar De Haro" userId="5ab0a7ad-41d5-45f0-8f3f-04472cb4be40" providerId="ADAL" clId="{1BD92CEE-3762-4CB7-8075-522CCCE79C25}" dt="2021-02-10T22:42:40.041" v="88" actId="1076"/>
          <ac:graphicFrameMkLst>
            <pc:docMk/>
            <pc:sldMk cId="744446485" sldId="294"/>
            <ac:graphicFrameMk id="9" creationId="{D6FAF3A4-034E-4719-AE22-76BBD5176623}"/>
          </ac:graphicFrameMkLst>
        </pc:graphicFrameChg>
        <pc:graphicFrameChg chg="mod">
          <ac:chgData name="Oscar De Haro" userId="5ab0a7ad-41d5-45f0-8f3f-04472cb4be40" providerId="ADAL" clId="{1BD92CEE-3762-4CB7-8075-522CCCE79C25}" dt="2021-02-10T22:41:51.260" v="82" actId="1038"/>
          <ac:graphicFrameMkLst>
            <pc:docMk/>
            <pc:sldMk cId="744446485" sldId="294"/>
            <ac:graphicFrameMk id="11" creationId="{DDE59008-86F2-49CC-9B72-B7BD47840882}"/>
          </ac:graphicFrameMkLst>
        </pc:graphicFrameChg>
        <pc:graphicFrameChg chg="modGraphic">
          <ac:chgData name="Oscar De Haro" userId="5ab0a7ad-41d5-45f0-8f3f-04472cb4be40" providerId="ADAL" clId="{1BD92CEE-3762-4CB7-8075-522CCCE79C25}" dt="2021-02-11T18:08:24.259" v="889" actId="947"/>
          <ac:graphicFrameMkLst>
            <pc:docMk/>
            <pc:sldMk cId="744446485" sldId="294"/>
            <ac:graphicFrameMk id="21" creationId="{FD6F05B0-A732-4414-AEF2-7632B1F1F76D}"/>
          </ac:graphicFrameMkLst>
        </pc:graphicFrameChg>
        <pc:picChg chg="add mod">
          <ac:chgData name="Oscar De Haro" userId="5ab0a7ad-41d5-45f0-8f3f-04472cb4be40" providerId="ADAL" clId="{1BD92CEE-3762-4CB7-8075-522CCCE79C25}" dt="2021-02-11T00:00:40.457" v="689" actId="1037"/>
          <ac:picMkLst>
            <pc:docMk/>
            <pc:sldMk cId="744446485" sldId="294"/>
            <ac:picMk id="5" creationId="{245025CF-F63E-4EA5-A422-39B63A749FD7}"/>
          </ac:picMkLst>
        </pc:picChg>
        <pc:picChg chg="add del mod ord modCrop">
          <ac:chgData name="Oscar De Haro" userId="5ab0a7ad-41d5-45f0-8f3f-04472cb4be40" providerId="ADAL" clId="{1BD92CEE-3762-4CB7-8075-522CCCE79C25}" dt="2021-02-11T00:00:08.822" v="676" actId="478"/>
          <ac:picMkLst>
            <pc:docMk/>
            <pc:sldMk cId="744446485" sldId="294"/>
            <ac:picMk id="8" creationId="{AE1B81E4-A9C0-478F-9617-7D8A47098484}"/>
          </ac:picMkLst>
        </pc:picChg>
        <pc:picChg chg="add del mod ord modCrop">
          <ac:chgData name="Oscar De Haro" userId="5ab0a7ad-41d5-45f0-8f3f-04472cb4be40" providerId="ADAL" clId="{1BD92CEE-3762-4CB7-8075-522CCCE79C25}" dt="2021-02-11T00:00:07.463" v="674" actId="478"/>
          <ac:picMkLst>
            <pc:docMk/>
            <pc:sldMk cId="744446485" sldId="294"/>
            <ac:picMk id="12" creationId="{385C807F-2C49-4281-988A-9883C480EB7B}"/>
          </ac:picMkLst>
        </pc:picChg>
        <pc:picChg chg="add del mod ord modCrop">
          <ac:chgData name="Oscar De Haro" userId="5ab0a7ad-41d5-45f0-8f3f-04472cb4be40" providerId="ADAL" clId="{1BD92CEE-3762-4CB7-8075-522CCCE79C25}" dt="2021-02-10T23:52:03.346" v="525" actId="478"/>
          <ac:picMkLst>
            <pc:docMk/>
            <pc:sldMk cId="744446485" sldId="294"/>
            <ac:picMk id="13" creationId="{FA1EB291-48F3-48F3-92F2-349C08492EE5}"/>
          </ac:picMkLst>
        </pc:picChg>
        <pc:picChg chg="add mod ord modCrop">
          <ac:chgData name="Oscar De Haro" userId="5ab0a7ad-41d5-45f0-8f3f-04472cb4be40" providerId="ADAL" clId="{1BD92CEE-3762-4CB7-8075-522CCCE79C25}" dt="2021-02-11T00:00:40.457" v="689" actId="1037"/>
          <ac:picMkLst>
            <pc:docMk/>
            <pc:sldMk cId="744446485" sldId="294"/>
            <ac:picMk id="14" creationId="{127693E3-278E-4006-933B-62F59C83DCAE}"/>
          </ac:picMkLst>
        </pc:picChg>
        <pc:picChg chg="add mod ord modCrop">
          <ac:chgData name="Oscar De Haro" userId="5ab0a7ad-41d5-45f0-8f3f-04472cb4be40" providerId="ADAL" clId="{1BD92CEE-3762-4CB7-8075-522CCCE79C25}" dt="2021-02-11T00:00:40.457" v="689" actId="1037"/>
          <ac:picMkLst>
            <pc:docMk/>
            <pc:sldMk cId="744446485" sldId="294"/>
            <ac:picMk id="15" creationId="{E3060DDF-08A7-43C8-BFD5-84405A115E82}"/>
          </ac:picMkLst>
        </pc:picChg>
        <pc:picChg chg="add mod ord modCrop">
          <ac:chgData name="Oscar De Haro" userId="5ab0a7ad-41d5-45f0-8f3f-04472cb4be40" providerId="ADAL" clId="{1BD92CEE-3762-4CB7-8075-522CCCE79C25}" dt="2021-02-11T00:00:40.457" v="689" actId="1037"/>
          <ac:picMkLst>
            <pc:docMk/>
            <pc:sldMk cId="744446485" sldId="294"/>
            <ac:picMk id="16" creationId="{619F5629-63EF-4AA1-9992-2030247F56B7}"/>
          </ac:picMkLst>
        </pc:picChg>
        <pc:picChg chg="add mod modCrop">
          <ac:chgData name="Oscar De Haro" userId="5ab0a7ad-41d5-45f0-8f3f-04472cb4be40" providerId="ADAL" clId="{1BD92CEE-3762-4CB7-8075-522CCCE79C25}" dt="2021-02-10T23:59:43.102" v="659" actId="12789"/>
          <ac:picMkLst>
            <pc:docMk/>
            <pc:sldMk cId="744446485" sldId="294"/>
            <ac:picMk id="17" creationId="{D67F60B5-A70A-4F08-96D8-FDEFB1BBBEB2}"/>
          </ac:picMkLst>
        </pc:picChg>
        <pc:picChg chg="add mod modCrop">
          <ac:chgData name="Oscar De Haro" userId="5ab0a7ad-41d5-45f0-8f3f-04472cb4be40" providerId="ADAL" clId="{1BD92CEE-3762-4CB7-8075-522CCCE79C25}" dt="2021-02-10T23:59:43.102" v="659" actId="12789"/>
          <ac:picMkLst>
            <pc:docMk/>
            <pc:sldMk cId="744446485" sldId="294"/>
            <ac:picMk id="18" creationId="{D9BC757E-368B-4985-B075-DEC0F950F10F}"/>
          </ac:picMkLst>
        </pc:picChg>
        <pc:picChg chg="add mod modCrop">
          <ac:chgData name="Oscar De Haro" userId="5ab0a7ad-41d5-45f0-8f3f-04472cb4be40" providerId="ADAL" clId="{1BD92CEE-3762-4CB7-8075-522CCCE79C25}" dt="2021-02-11T00:38:32.331" v="693" actId="1035"/>
          <ac:picMkLst>
            <pc:docMk/>
            <pc:sldMk cId="744446485" sldId="294"/>
            <ac:picMk id="19" creationId="{97AE1384-A2E4-4F58-9D77-975436B426FD}"/>
          </ac:picMkLst>
        </pc:picChg>
        <pc:picChg chg="add mod modCrop">
          <ac:chgData name="Oscar De Haro" userId="5ab0a7ad-41d5-45f0-8f3f-04472cb4be40" providerId="ADAL" clId="{1BD92CEE-3762-4CB7-8075-522CCCE79C25}" dt="2021-02-10T23:59:43.102" v="659" actId="12789"/>
          <ac:picMkLst>
            <pc:docMk/>
            <pc:sldMk cId="744446485" sldId="294"/>
            <ac:picMk id="20" creationId="{81A6CA29-69D0-407D-B337-80254C5ADE57}"/>
          </ac:picMkLst>
        </pc:picChg>
        <pc:picChg chg="add del mod modCrop">
          <ac:chgData name="Oscar De Haro" userId="5ab0a7ad-41d5-45f0-8f3f-04472cb4be40" providerId="ADAL" clId="{1BD92CEE-3762-4CB7-8075-522CCCE79C25}" dt="2021-02-10T23:59:01.054" v="652" actId="478"/>
          <ac:picMkLst>
            <pc:docMk/>
            <pc:sldMk cId="744446485" sldId="294"/>
            <ac:picMk id="21" creationId="{EB58B1F2-BE94-43E5-A9AF-EADD545C1346}"/>
          </ac:picMkLst>
        </pc:picChg>
        <pc:picChg chg="add del mod">
          <ac:chgData name="Oscar De Haro" userId="5ab0a7ad-41d5-45f0-8f3f-04472cb4be40" providerId="ADAL" clId="{1BD92CEE-3762-4CB7-8075-522CCCE79C25}" dt="2021-02-10T23:56:33.325" v="614" actId="478"/>
          <ac:picMkLst>
            <pc:docMk/>
            <pc:sldMk cId="744446485" sldId="294"/>
            <ac:picMk id="22" creationId="{D33D3EBB-A8C6-4991-B87F-5A027CA6F650}"/>
          </ac:picMkLst>
        </pc:picChg>
        <pc:picChg chg="add mod">
          <ac:chgData name="Oscar De Haro" userId="5ab0a7ad-41d5-45f0-8f3f-04472cb4be40" providerId="ADAL" clId="{1BD92CEE-3762-4CB7-8075-522CCCE79C25}" dt="2021-02-11T00:38:35.442" v="694" actId="1035"/>
          <ac:picMkLst>
            <pc:docMk/>
            <pc:sldMk cId="744446485" sldId="294"/>
            <ac:picMk id="24" creationId="{16A48449-A553-453B-86CA-F2732174A667}"/>
          </ac:picMkLst>
        </pc:picChg>
        <pc:picChg chg="add mod modCrop">
          <ac:chgData name="Oscar De Haro" userId="5ab0a7ad-41d5-45f0-8f3f-04472cb4be40" providerId="ADAL" clId="{1BD92CEE-3762-4CB7-8075-522CCCE79C25}" dt="2021-02-11T00:38:27.869" v="690" actId="14100"/>
          <ac:picMkLst>
            <pc:docMk/>
            <pc:sldMk cId="744446485" sldId="294"/>
            <ac:picMk id="25" creationId="{35C8A28B-4D41-4513-8444-00B875DAA63F}"/>
          </ac:picMkLst>
        </pc:picChg>
        <pc:picChg chg="add mod">
          <ac:chgData name="Oscar De Haro" userId="5ab0a7ad-41d5-45f0-8f3f-04472cb4be40" providerId="ADAL" clId="{1BD92CEE-3762-4CB7-8075-522CCCE79C25}" dt="2021-02-11T00:00:40.457" v="689" actId="1037"/>
          <ac:picMkLst>
            <pc:docMk/>
            <pc:sldMk cId="744446485" sldId="294"/>
            <ac:picMk id="26" creationId="{15869209-32D0-4BFE-8C15-02E69A486A6E}"/>
          </ac:picMkLst>
        </pc:picChg>
        <pc:picChg chg="add mod">
          <ac:chgData name="Oscar De Haro" userId="5ab0a7ad-41d5-45f0-8f3f-04472cb4be40" providerId="ADAL" clId="{1BD92CEE-3762-4CB7-8075-522CCCE79C25}" dt="2021-02-11T00:00:40.457" v="689" actId="1037"/>
          <ac:picMkLst>
            <pc:docMk/>
            <pc:sldMk cId="744446485" sldId="294"/>
            <ac:picMk id="27" creationId="{5234A953-4A98-4865-8033-9874197FEE8F}"/>
          </ac:picMkLst>
        </pc:picChg>
        <pc:picChg chg="add del mod">
          <ac:chgData name="Oscar De Haro" userId="5ab0a7ad-41d5-45f0-8f3f-04472cb4be40" providerId="ADAL" clId="{1BD92CEE-3762-4CB7-8075-522CCCE79C25}" dt="2021-02-11T00:00:18.578" v="680" actId="478"/>
          <ac:picMkLst>
            <pc:docMk/>
            <pc:sldMk cId="744446485" sldId="294"/>
            <ac:picMk id="28" creationId="{964AFEC4-6E29-4C38-8DC2-97D027691CCF}"/>
          </ac:picMkLst>
        </pc:picChg>
      </pc:sldChg>
    </pc:docChg>
  </pc:docChgLst>
  <pc:docChgLst>
    <pc:chgData name="Brian LaFerriere" userId="a530e6a0-0b9e-4cc7-b362-4658490c60ed" providerId="ADAL" clId="{2FE7E2D6-E7F7-4AA0-87E4-0D029FE5403A}"/>
    <pc:docChg chg="undo custSel modSld modNotesMaster modHandout">
      <pc:chgData name="Brian LaFerriere" userId="a530e6a0-0b9e-4cc7-b362-4658490c60ed" providerId="ADAL" clId="{2FE7E2D6-E7F7-4AA0-87E4-0D029FE5403A}" dt="2021-02-11T16:30:49.916" v="428"/>
      <pc:docMkLst>
        <pc:docMk/>
      </pc:docMkLst>
      <pc:sldChg chg="addSp modSp mod">
        <pc:chgData name="Brian LaFerriere" userId="a530e6a0-0b9e-4cc7-b362-4658490c60ed" providerId="ADAL" clId="{2FE7E2D6-E7F7-4AA0-87E4-0D029FE5403A}" dt="2021-02-11T16:30:49.916" v="428"/>
        <pc:sldMkLst>
          <pc:docMk/>
          <pc:sldMk cId="744446485" sldId="294"/>
        </pc:sldMkLst>
        <pc:spChg chg="add mod">
          <ac:chgData name="Brian LaFerriere" userId="a530e6a0-0b9e-4cc7-b362-4658490c60ed" providerId="ADAL" clId="{2FE7E2D6-E7F7-4AA0-87E4-0D029FE5403A}" dt="2021-02-11T16:30:11.704" v="421" actId="1076"/>
          <ac:spMkLst>
            <pc:docMk/>
            <pc:sldMk cId="744446485" sldId="294"/>
            <ac:spMk id="4" creationId="{1F11B9C9-8D7D-4318-A9A5-A02616B36FD7}"/>
          </ac:spMkLst>
        </pc:spChg>
        <pc:spChg chg="mod ord">
          <ac:chgData name="Brian LaFerriere" userId="a530e6a0-0b9e-4cc7-b362-4658490c60ed" providerId="ADAL" clId="{2FE7E2D6-E7F7-4AA0-87E4-0D029FE5403A}" dt="2021-02-11T16:30:15.112" v="422" actId="1076"/>
          <ac:spMkLst>
            <pc:docMk/>
            <pc:sldMk cId="744446485" sldId="294"/>
            <ac:spMk id="10" creationId="{017EFA9F-85C1-400A-82A9-8AA359203035}"/>
          </ac:spMkLst>
        </pc:spChg>
        <pc:spChg chg="mod">
          <ac:chgData name="Brian LaFerriere" userId="a530e6a0-0b9e-4cc7-b362-4658490c60ed" providerId="ADAL" clId="{2FE7E2D6-E7F7-4AA0-87E4-0D029FE5403A}" dt="2021-02-11T16:30:19.496" v="423" actId="1076"/>
          <ac:spMkLst>
            <pc:docMk/>
            <pc:sldMk cId="744446485" sldId="294"/>
            <ac:spMk id="23" creationId="{560AB309-BAE9-426F-9B26-60DA2A64BE6E}"/>
          </ac:spMkLst>
        </pc:spChg>
        <pc:graphicFrameChg chg="mod modGraphic">
          <ac:chgData name="Brian LaFerriere" userId="a530e6a0-0b9e-4cc7-b362-4658490c60ed" providerId="ADAL" clId="{2FE7E2D6-E7F7-4AA0-87E4-0D029FE5403A}" dt="2021-02-11T16:30:49.916" v="428"/>
          <ac:graphicFrameMkLst>
            <pc:docMk/>
            <pc:sldMk cId="744446485" sldId="294"/>
            <ac:graphicFrameMk id="3" creationId="{449306BD-A70F-42EE-A976-74DDC7F5E565}"/>
          </ac:graphicFrameMkLst>
        </pc:graphicFrameChg>
        <pc:graphicFrameChg chg="mod modGraphic">
          <ac:chgData name="Brian LaFerriere" userId="a530e6a0-0b9e-4cc7-b362-4658490c60ed" providerId="ADAL" clId="{2FE7E2D6-E7F7-4AA0-87E4-0D029FE5403A}" dt="2021-02-11T16:30:41.880" v="427" actId="1076"/>
          <ac:graphicFrameMkLst>
            <pc:docMk/>
            <pc:sldMk cId="744446485" sldId="294"/>
            <ac:graphicFrameMk id="9" creationId="{D6FAF3A4-034E-4719-AE22-76BBD5176623}"/>
          </ac:graphicFrameMkLst>
        </pc:graphicFrameChg>
        <pc:graphicFrameChg chg="mod modGraphic">
          <ac:chgData name="Brian LaFerriere" userId="a530e6a0-0b9e-4cc7-b362-4658490c60ed" providerId="ADAL" clId="{2FE7E2D6-E7F7-4AA0-87E4-0D029FE5403A}" dt="2021-02-11T16:29:53.129" v="417" actId="1076"/>
          <ac:graphicFrameMkLst>
            <pc:docMk/>
            <pc:sldMk cId="744446485" sldId="294"/>
            <ac:graphicFrameMk id="11" creationId="{DDE59008-86F2-49CC-9B72-B7BD47840882}"/>
          </ac:graphicFrameMkLst>
        </pc:graphicFrameChg>
        <pc:graphicFrameChg chg="add mod modGraphic">
          <ac:chgData name="Brian LaFerriere" userId="a530e6a0-0b9e-4cc7-b362-4658490c60ed" providerId="ADAL" clId="{2FE7E2D6-E7F7-4AA0-87E4-0D029FE5403A}" dt="2021-02-11T16:30:29.881" v="426" actId="20577"/>
          <ac:graphicFrameMkLst>
            <pc:docMk/>
            <pc:sldMk cId="744446485" sldId="294"/>
            <ac:graphicFrameMk id="21" creationId="{FD6F05B0-A732-4414-AEF2-7632B1F1F76D}"/>
          </ac:graphicFrameMkLst>
        </pc:graphicFrameChg>
        <pc:picChg chg="mod modCrop">
          <ac:chgData name="Brian LaFerriere" userId="a530e6a0-0b9e-4cc7-b362-4658490c60ed" providerId="ADAL" clId="{2FE7E2D6-E7F7-4AA0-87E4-0D029FE5403A}" dt="2021-02-10T23:46:53.926" v="65" actId="1076"/>
          <ac:picMkLst>
            <pc:docMk/>
            <pc:sldMk cId="744446485" sldId="294"/>
            <ac:picMk id="13" creationId="{FA1EB291-48F3-48F3-92F2-349C08492EE5}"/>
          </ac:picMkLst>
        </pc:picChg>
      </pc:sldChg>
    </pc:docChg>
  </pc:docChgLst>
  <pc:docChgLst>
    <pc:chgData name="Brian LaFerriere" userId="S::brian_laferriere@selinc.com::a530e6a0-0b9e-4cc7-b362-4658490c60ed" providerId="AD" clId="Web-{D1AA1325-8D3E-666C-C761-4CDD48DFFBA8}"/>
    <pc:docChg chg="modSld">
      <pc:chgData name="Brian LaFerriere" userId="S::brian_laferriere@selinc.com::a530e6a0-0b9e-4cc7-b362-4658490c60ed" providerId="AD" clId="Web-{D1AA1325-8D3E-666C-C761-4CDD48DFFBA8}" dt="2021-02-10T23:42:36.434" v="98" actId="1076"/>
      <pc:docMkLst>
        <pc:docMk/>
      </pc:docMkLst>
      <pc:sldChg chg="addSp modSp">
        <pc:chgData name="Brian LaFerriere" userId="S::brian_laferriere@selinc.com::a530e6a0-0b9e-4cc7-b362-4658490c60ed" providerId="AD" clId="Web-{D1AA1325-8D3E-666C-C761-4CDD48DFFBA8}" dt="2021-02-10T23:42:36.434" v="98" actId="1076"/>
        <pc:sldMkLst>
          <pc:docMk/>
          <pc:sldMk cId="744446485" sldId="294"/>
        </pc:sldMkLst>
        <pc:spChg chg="mod">
          <ac:chgData name="Brian LaFerriere" userId="S::brian_laferriere@selinc.com::a530e6a0-0b9e-4cc7-b362-4658490c60ed" providerId="AD" clId="Web-{D1AA1325-8D3E-666C-C761-4CDD48DFFBA8}" dt="2021-02-10T23:39:58.847" v="5" actId="1076"/>
          <ac:spMkLst>
            <pc:docMk/>
            <pc:sldMk cId="744446485" sldId="294"/>
            <ac:spMk id="10" creationId="{017EFA9F-85C1-400A-82A9-8AA359203035}"/>
          </ac:spMkLst>
        </pc:spChg>
        <pc:spChg chg="add mod">
          <ac:chgData name="Brian LaFerriere" userId="S::brian_laferriere@selinc.com::a530e6a0-0b9e-4cc7-b362-4658490c60ed" providerId="AD" clId="Web-{D1AA1325-8D3E-666C-C761-4CDD48DFFBA8}" dt="2021-02-10T23:42:36.434" v="98" actId="1076"/>
          <ac:spMkLst>
            <pc:docMk/>
            <pc:sldMk cId="744446485" sldId="294"/>
            <ac:spMk id="23" creationId="{560AB309-BAE9-426F-9B26-60DA2A64BE6E}"/>
          </ac:spMkLst>
        </pc:spChg>
        <pc:picChg chg="mod">
          <ac:chgData name="Brian LaFerriere" userId="S::brian_laferriere@selinc.com::a530e6a0-0b9e-4cc7-b362-4658490c60ed" providerId="AD" clId="Web-{D1AA1325-8D3E-666C-C761-4CDD48DFFBA8}" dt="2021-02-10T23:40:00.519" v="6" actId="1076"/>
          <ac:picMkLst>
            <pc:docMk/>
            <pc:sldMk cId="744446485" sldId="294"/>
            <ac:picMk id="13" creationId="{FA1EB291-48F3-48F3-92F2-349C08492EE5}"/>
          </ac:picMkLst>
        </pc:picChg>
      </pc:sldChg>
    </pc:docChg>
  </pc:docChgLst>
  <pc:docChgLst>
    <pc:chgData name="Brian LaFerriere" userId="S::brian_laferriere@selinc.com::a530e6a0-0b9e-4cc7-b362-4658490c60ed" providerId="AD" clId="Web-{96F1F197-933F-BEE2-C8E6-697910044EBE}"/>
    <pc:docChg chg="modSld">
      <pc:chgData name="Brian LaFerriere" userId="S::brian_laferriere@selinc.com::a530e6a0-0b9e-4cc7-b362-4658490c60ed" providerId="AD" clId="Web-{96F1F197-933F-BEE2-C8E6-697910044EBE}" dt="2021-02-10T23:49:02.581" v="3" actId="1076"/>
      <pc:docMkLst>
        <pc:docMk/>
      </pc:docMkLst>
      <pc:sldChg chg="modSp">
        <pc:chgData name="Brian LaFerriere" userId="S::brian_laferriere@selinc.com::a530e6a0-0b9e-4cc7-b362-4658490c60ed" providerId="AD" clId="Web-{96F1F197-933F-BEE2-C8E6-697910044EBE}" dt="2021-02-10T23:49:02.581" v="3" actId="1076"/>
        <pc:sldMkLst>
          <pc:docMk/>
          <pc:sldMk cId="744446485" sldId="294"/>
        </pc:sldMkLst>
        <pc:spChg chg="mod">
          <ac:chgData name="Brian LaFerriere" userId="S::brian_laferriere@selinc.com::a530e6a0-0b9e-4cc7-b362-4658490c60ed" providerId="AD" clId="Web-{96F1F197-933F-BEE2-C8E6-697910044EBE}" dt="2021-02-10T23:49:02.534" v="2" actId="1076"/>
          <ac:spMkLst>
            <pc:docMk/>
            <pc:sldMk cId="744446485" sldId="294"/>
            <ac:spMk id="4" creationId="{1F11B9C9-8D7D-4318-A9A5-A02616B36FD7}"/>
          </ac:spMkLst>
        </pc:spChg>
        <pc:spChg chg="mod">
          <ac:chgData name="Brian LaFerriere" userId="S::brian_laferriere@selinc.com::a530e6a0-0b9e-4cc7-b362-4658490c60ed" providerId="AD" clId="Web-{96F1F197-933F-BEE2-C8E6-697910044EBE}" dt="2021-02-10T23:49:02.581" v="3" actId="1076"/>
          <ac:spMkLst>
            <pc:docMk/>
            <pc:sldMk cId="744446485" sldId="294"/>
            <ac:spMk id="10" creationId="{017EFA9F-85C1-400A-82A9-8AA359203035}"/>
          </ac:spMkLst>
        </pc:spChg>
        <pc:spChg chg="mod">
          <ac:chgData name="Brian LaFerriere" userId="S::brian_laferriere@selinc.com::a530e6a0-0b9e-4cc7-b362-4658490c60ed" providerId="AD" clId="Web-{96F1F197-933F-BEE2-C8E6-697910044EBE}" dt="2021-02-10T23:48:49.440" v="0" actId="1076"/>
          <ac:spMkLst>
            <pc:docMk/>
            <pc:sldMk cId="744446485" sldId="294"/>
            <ac:spMk id="23" creationId="{560AB309-BAE9-426F-9B26-60DA2A64BE6E}"/>
          </ac:spMkLst>
        </pc:spChg>
        <pc:graphicFrameChg chg="mod">
          <ac:chgData name="Brian LaFerriere" userId="S::brian_laferriere@selinc.com::a530e6a0-0b9e-4cc7-b362-4658490c60ed" providerId="AD" clId="Web-{96F1F197-933F-BEE2-C8E6-697910044EBE}" dt="2021-02-10T23:49:02.487" v="1" actId="1076"/>
          <ac:graphicFrameMkLst>
            <pc:docMk/>
            <pc:sldMk cId="744446485" sldId="294"/>
            <ac:graphicFrameMk id="11" creationId="{DDE59008-86F2-49CC-9B72-B7BD47840882}"/>
          </ac:graphicFrameMkLst>
        </pc:graphicFrameChg>
      </pc:sldChg>
    </pc:docChg>
  </pc:docChgLst>
  <pc:docChgLst>
    <pc:chgData name="Brian LaFerriere" userId="S::brian_laferriere@selinc.com::a530e6a0-0b9e-4cc7-b362-4658490c60ed" providerId="AD" clId="Web-{25FBB6A7-BBA3-36DE-678B-353079DDC048}"/>
    <pc:docChg chg="modSld">
      <pc:chgData name="Brian LaFerriere" userId="S::brian_laferriere@selinc.com::a530e6a0-0b9e-4cc7-b362-4658490c60ed" providerId="AD" clId="Web-{25FBB6A7-BBA3-36DE-678B-353079DDC048}" dt="2021-02-11T16:39:28.343" v="3"/>
      <pc:docMkLst>
        <pc:docMk/>
      </pc:docMkLst>
      <pc:sldChg chg="modSp">
        <pc:chgData name="Brian LaFerriere" userId="S::brian_laferriere@selinc.com::a530e6a0-0b9e-4cc7-b362-4658490c60ed" providerId="AD" clId="Web-{25FBB6A7-BBA3-36DE-678B-353079DDC048}" dt="2021-02-11T16:39:28.343" v="3"/>
        <pc:sldMkLst>
          <pc:docMk/>
          <pc:sldMk cId="744446485" sldId="294"/>
        </pc:sldMkLst>
        <pc:graphicFrameChg chg="mod modGraphic">
          <ac:chgData name="Brian LaFerriere" userId="S::brian_laferriere@selinc.com::a530e6a0-0b9e-4cc7-b362-4658490c60ed" providerId="AD" clId="Web-{25FBB6A7-BBA3-36DE-678B-353079DDC048}" dt="2021-02-11T16:39:28.343" v="3"/>
          <ac:graphicFrameMkLst>
            <pc:docMk/>
            <pc:sldMk cId="744446485" sldId="294"/>
            <ac:graphicFrameMk id="21" creationId="{FD6F05B0-A732-4414-AEF2-7632B1F1F76D}"/>
          </ac:graphicFrameMkLst>
        </pc:graphicFrameChg>
      </pc:sldChg>
    </pc:docChg>
  </pc:docChgLst>
  <pc:docChgLst>
    <pc:chgData name="Brian LaFerriere" userId="S::brian_laferriere@selinc.com::a530e6a0-0b9e-4cc7-b362-4658490c60ed" providerId="AD" clId="Web-{5E5E641F-B16F-BB6F-EAFB-48B465BFDCA8}"/>
    <pc:docChg chg="modSld">
      <pc:chgData name="Brian LaFerriere" userId="S::brian_laferriere@selinc.com::a530e6a0-0b9e-4cc7-b362-4658490c60ed" providerId="AD" clId="Web-{5E5E641F-B16F-BB6F-EAFB-48B465BFDCA8}" dt="2021-02-11T16:36:14.546" v="62" actId="1076"/>
      <pc:docMkLst>
        <pc:docMk/>
      </pc:docMkLst>
      <pc:sldChg chg="modSp">
        <pc:chgData name="Brian LaFerriere" userId="S::brian_laferriere@selinc.com::a530e6a0-0b9e-4cc7-b362-4658490c60ed" providerId="AD" clId="Web-{5E5E641F-B16F-BB6F-EAFB-48B465BFDCA8}" dt="2021-02-11T16:36:14.546" v="62" actId="1076"/>
        <pc:sldMkLst>
          <pc:docMk/>
          <pc:sldMk cId="744446485" sldId="294"/>
        </pc:sldMkLst>
        <pc:spChg chg="mod">
          <ac:chgData name="Brian LaFerriere" userId="S::brian_laferriere@selinc.com::a530e6a0-0b9e-4cc7-b362-4658490c60ed" providerId="AD" clId="Web-{5E5E641F-B16F-BB6F-EAFB-48B465BFDCA8}" dt="2021-02-11T16:36:07.764" v="61" actId="1076"/>
          <ac:spMkLst>
            <pc:docMk/>
            <pc:sldMk cId="744446485" sldId="294"/>
            <ac:spMk id="10" creationId="{017EFA9F-85C1-400A-82A9-8AA359203035}"/>
          </ac:spMkLst>
        </pc:spChg>
        <pc:spChg chg="ord">
          <ac:chgData name="Brian LaFerriere" userId="S::brian_laferriere@selinc.com::a530e6a0-0b9e-4cc7-b362-4658490c60ed" providerId="AD" clId="Web-{5E5E641F-B16F-BB6F-EAFB-48B465BFDCA8}" dt="2021-02-11T16:34:54.010" v="0"/>
          <ac:spMkLst>
            <pc:docMk/>
            <pc:sldMk cId="744446485" sldId="294"/>
            <ac:spMk id="23" creationId="{560AB309-BAE9-426F-9B26-60DA2A64BE6E}"/>
          </ac:spMkLst>
        </pc:spChg>
        <pc:graphicFrameChg chg="mod modGraphic">
          <ac:chgData name="Brian LaFerriere" userId="S::brian_laferriere@selinc.com::a530e6a0-0b9e-4cc7-b362-4658490c60ed" providerId="AD" clId="Web-{5E5E641F-B16F-BB6F-EAFB-48B465BFDCA8}" dt="2021-02-11T16:36:14.546" v="62" actId="1076"/>
          <ac:graphicFrameMkLst>
            <pc:docMk/>
            <pc:sldMk cId="744446485" sldId="294"/>
            <ac:graphicFrameMk id="11" creationId="{DDE59008-86F2-49CC-9B72-B7BD47840882}"/>
          </ac:graphicFrameMkLst>
        </pc:graphicFrameChg>
      </pc:sldChg>
    </pc:docChg>
  </pc:docChgLst>
  <pc:docChgLst>
    <pc:chgData name="Brian LaFerriere" userId="S::brian_laferriere@selinc.com::a530e6a0-0b9e-4cc7-b362-4658490c60ed" providerId="AD" clId="Web-{936F7DD1-29F1-D65F-1414-1310188D1F9D}"/>
    <pc:docChg chg="modSld">
      <pc:chgData name="Brian LaFerriere" userId="S::brian_laferriere@selinc.com::a530e6a0-0b9e-4cc7-b362-4658490c60ed" providerId="AD" clId="Web-{936F7DD1-29F1-D65F-1414-1310188D1F9D}" dt="2021-02-10T23:50:36.048" v="0" actId="14100"/>
      <pc:docMkLst>
        <pc:docMk/>
      </pc:docMkLst>
      <pc:sldChg chg="modSp">
        <pc:chgData name="Brian LaFerriere" userId="S::brian_laferriere@selinc.com::a530e6a0-0b9e-4cc7-b362-4658490c60ed" providerId="AD" clId="Web-{936F7DD1-29F1-D65F-1414-1310188D1F9D}" dt="2021-02-10T23:50:36.048" v="0" actId="14100"/>
        <pc:sldMkLst>
          <pc:docMk/>
          <pc:sldMk cId="744446485" sldId="294"/>
        </pc:sldMkLst>
        <pc:picChg chg="mod">
          <ac:chgData name="Brian LaFerriere" userId="S::brian_laferriere@selinc.com::a530e6a0-0b9e-4cc7-b362-4658490c60ed" providerId="AD" clId="Web-{936F7DD1-29F1-D65F-1414-1310188D1F9D}" dt="2021-02-10T23:50:36.048" v="0" actId="14100"/>
          <ac:picMkLst>
            <pc:docMk/>
            <pc:sldMk cId="744446485" sldId="294"/>
            <ac:picMk id="13" creationId="{FA1EB291-48F3-48F3-92F2-349C08492EE5}"/>
          </ac:picMkLst>
        </pc:picChg>
      </pc:sldChg>
    </pc:docChg>
  </pc:docChgLst>
  <pc:docChgLst>
    <pc:chgData name="Brian LaFerriere" userId="S::brian_laferriere@selinc.com::a530e6a0-0b9e-4cc7-b362-4658490c60ed" providerId="AD" clId="Web-{0BAFCA68-472C-FF18-10F0-326998332375}"/>
    <pc:docChg chg="modSld">
      <pc:chgData name="Brian LaFerriere" userId="S::brian_laferriere@selinc.com::a530e6a0-0b9e-4cc7-b362-4658490c60ed" providerId="AD" clId="Web-{0BAFCA68-472C-FF18-10F0-326998332375}" dt="2021-02-11T16:32:07.785" v="8"/>
      <pc:docMkLst>
        <pc:docMk/>
      </pc:docMkLst>
      <pc:sldChg chg="modSp">
        <pc:chgData name="Brian LaFerriere" userId="S::brian_laferriere@selinc.com::a530e6a0-0b9e-4cc7-b362-4658490c60ed" providerId="AD" clId="Web-{0BAFCA68-472C-FF18-10F0-326998332375}" dt="2021-02-11T16:32:07.785" v="8"/>
        <pc:sldMkLst>
          <pc:docMk/>
          <pc:sldMk cId="744446485" sldId="294"/>
        </pc:sldMkLst>
        <pc:spChg chg="ord">
          <ac:chgData name="Brian LaFerriere" userId="S::brian_laferriere@selinc.com::a530e6a0-0b9e-4cc7-b362-4658490c60ed" providerId="AD" clId="Web-{0BAFCA68-472C-FF18-10F0-326998332375}" dt="2021-02-11T16:32:02.301" v="0"/>
          <ac:spMkLst>
            <pc:docMk/>
            <pc:sldMk cId="744446485" sldId="294"/>
            <ac:spMk id="10" creationId="{017EFA9F-85C1-400A-82A9-8AA359203035}"/>
          </ac:spMkLst>
        </pc:spChg>
        <pc:graphicFrameChg chg="mod modGraphic">
          <ac:chgData name="Brian LaFerriere" userId="S::brian_laferriere@selinc.com::a530e6a0-0b9e-4cc7-b362-4658490c60ed" providerId="AD" clId="Web-{0BAFCA68-472C-FF18-10F0-326998332375}" dt="2021-02-11T16:32:07.785" v="8"/>
          <ac:graphicFrameMkLst>
            <pc:docMk/>
            <pc:sldMk cId="744446485" sldId="294"/>
            <ac:graphicFrameMk id="11" creationId="{DDE59008-86F2-49CC-9B72-B7BD47840882}"/>
          </ac:graphicFrameMkLst>
        </pc:graphicFrameChg>
      </pc:sldChg>
    </pc:docChg>
  </pc:docChgLst>
  <pc:docChgLst>
    <pc:chgData name="Oscar De Haro" userId="S::oscar_de_haro@selinc.com::5ab0a7ad-41d5-45f0-8f3f-04472cb4be40" providerId="AD" clId="Web-{C22773AA-89DB-0BEE-B5EB-FCC43F072AA8}"/>
    <pc:docChg chg="modSld">
      <pc:chgData name="Oscar De Haro" userId="S::oscar_de_haro@selinc.com::5ab0a7ad-41d5-45f0-8f3f-04472cb4be40" providerId="AD" clId="Web-{C22773AA-89DB-0BEE-B5EB-FCC43F072AA8}" dt="2021-02-10T22:36:27.020" v="6"/>
      <pc:docMkLst>
        <pc:docMk/>
      </pc:docMkLst>
      <pc:sldChg chg="modSp">
        <pc:chgData name="Oscar De Haro" userId="S::oscar_de_haro@selinc.com::5ab0a7ad-41d5-45f0-8f3f-04472cb4be40" providerId="AD" clId="Web-{C22773AA-89DB-0BEE-B5EB-FCC43F072AA8}" dt="2021-02-10T22:36:27.020" v="6"/>
        <pc:sldMkLst>
          <pc:docMk/>
          <pc:sldMk cId="744446485" sldId="294"/>
        </pc:sldMkLst>
        <pc:spChg chg="mod">
          <ac:chgData name="Oscar De Haro" userId="S::oscar_de_haro@selinc.com::5ab0a7ad-41d5-45f0-8f3f-04472cb4be40" providerId="AD" clId="Web-{C22773AA-89DB-0BEE-B5EB-FCC43F072AA8}" dt="2021-02-10T22:33:59.626" v="3" actId="1076"/>
          <ac:spMkLst>
            <pc:docMk/>
            <pc:sldMk cId="744446485" sldId="294"/>
            <ac:spMk id="4" creationId="{1F11B9C9-8D7D-4318-A9A5-A02616B36FD7}"/>
          </ac:spMkLst>
        </pc:spChg>
        <pc:spChg chg="mod">
          <ac:chgData name="Oscar De Haro" userId="S::oscar_de_haro@selinc.com::5ab0a7ad-41d5-45f0-8f3f-04472cb4be40" providerId="AD" clId="Web-{C22773AA-89DB-0BEE-B5EB-FCC43F072AA8}" dt="2021-02-10T22:32:21.843" v="0" actId="20577"/>
          <ac:spMkLst>
            <pc:docMk/>
            <pc:sldMk cId="744446485" sldId="294"/>
            <ac:spMk id="10" creationId="{017EFA9F-85C1-400A-82A9-8AA359203035}"/>
          </ac:spMkLst>
        </pc:spChg>
        <pc:graphicFrameChg chg="mod modGraphic">
          <ac:chgData name="Oscar De Haro" userId="S::oscar_de_haro@selinc.com::5ab0a7ad-41d5-45f0-8f3f-04472cb4be40" providerId="AD" clId="Web-{C22773AA-89DB-0BEE-B5EB-FCC43F072AA8}" dt="2021-02-10T22:36:27.020" v="6"/>
          <ac:graphicFrameMkLst>
            <pc:docMk/>
            <pc:sldMk cId="744446485" sldId="294"/>
            <ac:graphicFrameMk id="3" creationId="{449306BD-A70F-42EE-A976-74DDC7F5E565}"/>
          </ac:graphicFrameMkLst>
        </pc:graphicFrameChg>
      </pc:sldChg>
    </pc:docChg>
  </pc:docChgLst>
  <pc:docChgLst>
    <pc:chgData name="Brian LaFerriere" userId="S::brian_laferriere@selinc.com::a530e6a0-0b9e-4cc7-b362-4658490c60ed" providerId="AD" clId="Web-{F38FAC27-42EC-E31E-3BF3-ECB55338A70A}"/>
    <pc:docChg chg="modSld">
      <pc:chgData name="Brian LaFerriere" userId="S::brian_laferriere@selinc.com::a530e6a0-0b9e-4cc7-b362-4658490c60ed" providerId="AD" clId="Web-{F38FAC27-42EC-E31E-3BF3-ECB55338A70A}" dt="2021-02-11T16:37:49.807" v="7"/>
      <pc:docMkLst>
        <pc:docMk/>
      </pc:docMkLst>
      <pc:sldChg chg="modSp">
        <pc:chgData name="Brian LaFerriere" userId="S::brian_laferriere@selinc.com::a530e6a0-0b9e-4cc7-b362-4658490c60ed" providerId="AD" clId="Web-{F38FAC27-42EC-E31E-3BF3-ECB55338A70A}" dt="2021-02-11T16:37:49.807" v="7"/>
        <pc:sldMkLst>
          <pc:docMk/>
          <pc:sldMk cId="744446485" sldId="294"/>
        </pc:sldMkLst>
        <pc:graphicFrameChg chg="mod modGraphic">
          <ac:chgData name="Brian LaFerriere" userId="S::brian_laferriere@selinc.com::a530e6a0-0b9e-4cc7-b362-4658490c60ed" providerId="AD" clId="Web-{F38FAC27-42EC-E31E-3BF3-ECB55338A70A}" dt="2021-02-11T16:37:49.807" v="7"/>
          <ac:graphicFrameMkLst>
            <pc:docMk/>
            <pc:sldMk cId="744446485" sldId="294"/>
            <ac:graphicFrameMk id="11" creationId="{DDE59008-86F2-49CC-9B72-B7BD47840882}"/>
          </ac:graphicFrameMkLst>
        </pc:graphicFrameChg>
      </pc:sldChg>
    </pc:docChg>
  </pc:docChgLst>
  <pc:docChgLst>
    <pc:chgData name="Brian LaFerriere" userId="S::brian_laferriere@selinc.com::a530e6a0-0b9e-4cc7-b362-4658490c60ed" providerId="AD" clId="Web-{BCCA069E-AE05-7801-1392-E9FE736B4ACA}"/>
    <pc:docChg chg="modSld">
      <pc:chgData name="Brian LaFerriere" userId="S::brian_laferriere@selinc.com::a530e6a0-0b9e-4cc7-b362-4658490c60ed" providerId="AD" clId="Web-{BCCA069E-AE05-7801-1392-E9FE736B4ACA}" dt="2021-02-11T16:36:55.054" v="3"/>
      <pc:docMkLst>
        <pc:docMk/>
      </pc:docMkLst>
      <pc:sldChg chg="modSp">
        <pc:chgData name="Brian LaFerriere" userId="S::brian_laferriere@selinc.com::a530e6a0-0b9e-4cc7-b362-4658490c60ed" providerId="AD" clId="Web-{BCCA069E-AE05-7801-1392-E9FE736B4ACA}" dt="2021-02-11T16:36:55.054" v="3"/>
        <pc:sldMkLst>
          <pc:docMk/>
          <pc:sldMk cId="744446485" sldId="294"/>
        </pc:sldMkLst>
        <pc:graphicFrameChg chg="mod modGraphic">
          <ac:chgData name="Brian LaFerriere" userId="S::brian_laferriere@selinc.com::a530e6a0-0b9e-4cc7-b362-4658490c60ed" providerId="AD" clId="Web-{BCCA069E-AE05-7801-1392-E9FE736B4ACA}" dt="2021-02-11T16:36:55.054" v="3"/>
          <ac:graphicFrameMkLst>
            <pc:docMk/>
            <pc:sldMk cId="744446485" sldId="294"/>
            <ac:graphicFrameMk id="11" creationId="{DDE59008-86F2-49CC-9B72-B7BD47840882}"/>
          </ac:graphicFrameMkLst>
        </pc:graphicFrameChg>
      </pc:sldChg>
    </pc:docChg>
  </pc:docChgLst>
  <pc:docChgLst>
    <pc:chgData name="Brian LaFerriere" userId="S::brian_laferriere@selinc.com::a530e6a0-0b9e-4cc7-b362-4658490c60ed" providerId="AD" clId="Web-{18DF6C45-4759-537D-1CAD-23D3DC9AE93C}"/>
    <pc:docChg chg="modSld">
      <pc:chgData name="Brian LaFerriere" userId="S::brian_laferriere@selinc.com::a530e6a0-0b9e-4cc7-b362-4658490c60ed" providerId="AD" clId="Web-{18DF6C45-4759-537D-1CAD-23D3DC9AE93C}" dt="2021-02-11T18:34:36.312" v="21"/>
      <pc:docMkLst>
        <pc:docMk/>
      </pc:docMkLst>
      <pc:sldChg chg="modSp">
        <pc:chgData name="Brian LaFerriere" userId="S::brian_laferriere@selinc.com::a530e6a0-0b9e-4cc7-b362-4658490c60ed" providerId="AD" clId="Web-{18DF6C45-4759-537D-1CAD-23D3DC9AE93C}" dt="2021-02-11T18:34:36.312" v="21"/>
        <pc:sldMkLst>
          <pc:docMk/>
          <pc:sldMk cId="744446485" sldId="294"/>
        </pc:sldMkLst>
        <pc:graphicFrameChg chg="mod modGraphic">
          <ac:chgData name="Brian LaFerriere" userId="S::brian_laferriere@selinc.com::a530e6a0-0b9e-4cc7-b362-4658490c60ed" providerId="AD" clId="Web-{18DF6C45-4759-537D-1CAD-23D3DC9AE93C}" dt="2021-02-11T18:34:36.312" v="21"/>
          <ac:graphicFrameMkLst>
            <pc:docMk/>
            <pc:sldMk cId="744446485" sldId="294"/>
            <ac:graphicFrameMk id="11" creationId="{DDE59008-86F2-49CC-9B72-B7BD47840882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8F17505-86F4-4D7D-8166-FCB6C02E0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514207" y="694762"/>
            <a:ext cx="3574904" cy="334602"/>
          </a:xfrm>
          <a:prstGeom prst="rect">
            <a:avLst/>
          </a:prstGeom>
        </p:spPr>
        <p:txBody>
          <a:bodyPr vert="horz" lIns="122859" tIns="61429" rIns="122859" bIns="61429" rtlCol="0"/>
          <a:lstStyle>
            <a:lvl1pPr algn="r">
              <a:defRPr sz="1600"/>
            </a:lvl1pPr>
          </a:lstStyle>
          <a:p>
            <a:fld id="{CEDE8DB9-5EEA-4BAA-B4BA-1D0631ED65B1}" type="datetimeFigureOut">
              <a:rPr lang="en-US"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2/11/2021</a:t>
            </a:fld>
            <a:endParaRPr lang="en-US" sz="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F5546013-FA23-4307-B0C8-A55CCA0CB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603666" y="13028553"/>
            <a:ext cx="7485445" cy="334602"/>
          </a:xfrm>
          <a:prstGeom prst="rect">
            <a:avLst/>
          </a:prstGeom>
        </p:spPr>
        <p:txBody>
          <a:bodyPr vert="horz" lIns="122859" tIns="61429" rIns="122859" bIns="61429" rtlCol="0" anchor="b"/>
          <a:lstStyle>
            <a:lvl1pPr algn="l">
              <a:defRPr sz="1600"/>
            </a:lvl1pPr>
          </a:lstStyle>
          <a:p>
            <a:pPr algn="ctr"/>
            <a:endParaRPr lang="en-US" sz="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ader Placeholder 1" hidden="1">
            <a:extLst>
              <a:ext uri="{FF2B5EF4-FFF2-40B4-BE49-F238E27FC236}">
                <a16:creationId xmlns:a16="http://schemas.microsoft.com/office/drawing/2014/main" id="{8DFFAEFE-BBBD-4B7C-B788-9BFDE94A6E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607438" y="694762"/>
            <a:ext cx="3572942" cy="334602"/>
          </a:xfrm>
          <a:prstGeom prst="rect">
            <a:avLst/>
          </a:prstGeom>
        </p:spPr>
        <p:txBody>
          <a:bodyPr vert="horz" lIns="122859" tIns="61429" rIns="122859" bIns="61429" rtlCol="0"/>
          <a:lstStyle>
            <a:lvl1pPr algn="l">
              <a:defRPr sz="1600"/>
            </a:lvl1pPr>
          </a:lstStyle>
          <a:p>
            <a:endParaRPr lang="en-US" sz="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77D56-1DE0-4AC2-8787-C61CD81508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580338" y="13999736"/>
            <a:ext cx="2075400" cy="468442"/>
          </a:xfrm>
          <a:prstGeom prst="rect">
            <a:avLst/>
          </a:prstGeom>
        </p:spPr>
        <p:txBody>
          <a:bodyPr vert="horz" lIns="122859" tIns="61429" rIns="122859" bIns="61429" rtlCol="0" anchor="b"/>
          <a:lstStyle>
            <a:lvl1pPr algn="r">
              <a:defRPr sz="1600"/>
            </a:lvl1pPr>
          </a:lstStyle>
          <a:p>
            <a:pPr algn="ctr"/>
            <a:fld id="{648B32C2-096A-4EF2-8A46-2FAB9144F788}" type="slidenum"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en-US" sz="1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114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2909" userDrawn="1">
          <p15:clr>
            <a:srgbClr val="F26B43"/>
          </p15:clr>
        </p15:guide>
        <p15:guide id="2" orient="horz" pos="4637" userDrawn="1">
          <p15:clr>
            <a:srgbClr val="F26B43"/>
          </p15:clr>
        </p15:guide>
        <p15:guide id="3" pos="5419" userDrawn="1">
          <p15:clr>
            <a:srgbClr val="A4A3A4"/>
          </p15:clr>
        </p15:guide>
        <p15:guide id="4" pos="399" userDrawn="1">
          <p15:clr>
            <a:srgbClr val="A4A3A4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termark_SEL_Confidential">
            <a:extLst>
              <a:ext uri="{FF2B5EF4-FFF2-40B4-BE49-F238E27FC236}">
                <a16:creationId xmlns:a16="http://schemas.microsoft.com/office/drawing/2014/main" id="{202B17CC-9222-42C2-8BA7-7C27B22DA6DD}"/>
              </a:ext>
            </a:extLst>
          </p:cNvPr>
          <p:cNvSpPr txBox="1"/>
          <p:nvPr/>
        </p:nvSpPr>
        <p:spPr>
          <a:xfrm>
            <a:off x="1448796" y="7361237"/>
            <a:ext cx="6338483" cy="1939940"/>
          </a:xfrm>
          <a:prstGeom prst="rect">
            <a:avLst/>
          </a:prstGeom>
          <a:noFill/>
        </p:spPr>
        <p:txBody>
          <a:bodyPr wrap="square" lIns="122859" tIns="61429" rIns="122859" bIns="61429" rtlCol="0">
            <a:spAutoFit/>
          </a:bodyPr>
          <a:lstStyle/>
          <a:p>
            <a:pPr algn="ctr"/>
            <a:r>
              <a:rPr lang="en-US" sz="5900" b="1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Notes</a:t>
            </a:r>
            <a:br>
              <a:rPr lang="en-US" sz="5900" b="1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900" b="1">
                <a:solidFill>
                  <a:srgbClr val="F7D4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Confidential</a:t>
            </a:r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F0AE4F7F-8B06-4EE4-9613-3C2C51A050D5}"/>
              </a:ext>
            </a:extLst>
          </p:cNvPr>
          <p:cNvSpPr>
            <a:spLocks noGrp="1"/>
          </p:cNvSpPr>
          <p:nvPr>
            <p:ph type="dt" idx="1"/>
          </p:nvPr>
        </p:nvSpPr>
        <p:spPr bwMode="white">
          <a:xfrm>
            <a:off x="5065470" y="200761"/>
            <a:ext cx="3259791" cy="401522"/>
          </a:xfrm>
          <a:prstGeom prst="rect">
            <a:avLst/>
          </a:prstGeom>
        </p:spPr>
        <p:txBody>
          <a:bodyPr vert="horz" lIns="122859" tIns="61429" rIns="122859" bIns="61429" rtlCol="0"/>
          <a:lstStyle>
            <a:lvl1pPr algn="r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7C99DA-DC42-4D07-B52D-61993504CBEA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0" name="Header Placeholder 9" hidden="1">
            <a:extLst>
              <a:ext uri="{FF2B5EF4-FFF2-40B4-BE49-F238E27FC236}">
                <a16:creationId xmlns:a16="http://schemas.microsoft.com/office/drawing/2014/main" id="{1A88F389-3E94-423B-B2C5-D6B067C3FA4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white">
          <a:xfrm>
            <a:off x="367516" y="200761"/>
            <a:ext cx="3259791" cy="401522"/>
          </a:xfrm>
          <a:prstGeom prst="rect">
            <a:avLst/>
          </a:prstGeom>
        </p:spPr>
        <p:txBody>
          <a:bodyPr vert="horz" lIns="122859" tIns="61429" rIns="122859" bIns="61429" rtlCol="0"/>
          <a:lstStyle>
            <a:lvl1pPr algn="l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C7D08CF-A8F0-458B-B148-7F57F4B511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white">
          <a:xfrm>
            <a:off x="367516" y="13651750"/>
            <a:ext cx="3259791" cy="401522"/>
          </a:xfrm>
          <a:prstGeom prst="rect">
            <a:avLst/>
          </a:prstGeom>
        </p:spPr>
        <p:txBody>
          <a:bodyPr vert="horz" lIns="122859" tIns="61429" rIns="122859" bIns="61429" rtlCol="0" anchor="b"/>
          <a:lstStyle>
            <a:lvl1pPr algn="l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30807" y="6692036"/>
            <a:ext cx="6774462" cy="7483923"/>
          </a:xfrm>
          <a:prstGeom prst="rect">
            <a:avLst/>
          </a:prstGeom>
        </p:spPr>
        <p:txBody>
          <a:bodyPr vert="horz" lIns="122859" tIns="61429" rIns="122859" bIns="614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80338" y="14254033"/>
            <a:ext cx="2075400" cy="468442"/>
          </a:xfrm>
          <a:prstGeom prst="rect">
            <a:avLst/>
          </a:prstGeom>
        </p:spPr>
        <p:txBody>
          <a:bodyPr vert="horz" lIns="122859" tIns="61429" rIns="122859" bIns="61429" rtlCol="0" anchor="b" anchorCtr="1"/>
          <a:lstStyle>
            <a:lvl1pPr algn="r"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1C1A079-E5E7-4643-A956-50F712051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825" y="1193800"/>
            <a:ext cx="8985250" cy="5054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2859" tIns="61429" rIns="122859" bIns="61429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347472" indent="-228600" algn="l" defTabSz="914400" rtl="0" eaLnBrk="1" latinLnBrk="0" hangingPunct="1">
      <a:buClr>
        <a:schemeClr val="tx1"/>
      </a:buClr>
      <a:buFont typeface="Arial" panose="020B0604020202020204" pitchFamily="34" charset="0"/>
      <a:buChar char="•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notesStyle>
  <p:extLst>
    <p:ext uri="{620B2872-D7B9-4A21-9093-7833F8D536E1}">
      <p15:sldGuideLst xmlns:p15="http://schemas.microsoft.com/office/powerpoint/2012/main">
        <p15:guide id="1" pos="611" userDrawn="1">
          <p15:clr>
            <a:srgbClr val="F26B43"/>
          </p15:clr>
        </p15:guide>
        <p15:guide id="2" pos="5205" userDrawn="1">
          <p15:clr>
            <a:srgbClr val="F26B43"/>
          </p15:clr>
        </p15:guide>
        <p15:guide id="5" pos="2909" userDrawn="1">
          <p15:clr>
            <a:srgbClr val="A4A3A4"/>
          </p15:clr>
        </p15:guide>
        <p15:guide id="6" orient="horz" pos="752" userDrawn="1">
          <p15:clr>
            <a:srgbClr val="F26B43"/>
          </p15:clr>
        </p15:guide>
        <p15:guide id="7" orient="horz" pos="3934" userDrawn="1">
          <p15:clr>
            <a:srgbClr val="F26B43"/>
          </p15:clr>
        </p15:guide>
        <p15:guide id="8" orient="horz" pos="4215" userDrawn="1">
          <p15:clr>
            <a:srgbClr val="A4A3A4"/>
          </p15:clr>
        </p15:guide>
        <p15:guide id="10" pos="770" userDrawn="1">
          <p15:clr>
            <a:srgbClr val="A4A3A4"/>
          </p15:clr>
        </p15:guide>
        <p15:guide id="11" pos="5048" userDrawn="1">
          <p15:clr>
            <a:srgbClr val="A4A3A4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7ED8559-2C2C-490D-8B88-C7FCFC2BFEAC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SEL </a:t>
            </a:r>
            <a:fld id="{BF7C7553-E344-4D75-AED9-62FE58FA39A2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2021</a:t>
            </a:fld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55DAA-18CC-454F-8654-7E8CAEA9D9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89794" y="5008909"/>
            <a:ext cx="3225505" cy="830997"/>
          </a:xfrm>
        </p:spPr>
        <p:txBody>
          <a:bodyPr lIns="91440" rIns="9144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0" indent="0" algn="l">
              <a:buNone/>
              <a:defRPr sz="3600">
                <a:solidFill>
                  <a:schemeClr val="tx2"/>
                </a:solidFill>
              </a:defRPr>
            </a:lvl2pPr>
            <a:lvl3pPr marL="0" indent="0" algn="l">
              <a:buNone/>
              <a:defRPr sz="3600">
                <a:solidFill>
                  <a:schemeClr val="tx2"/>
                </a:solidFill>
              </a:defRPr>
            </a:lvl3pPr>
            <a:lvl4pPr marL="0" indent="0" algn="l">
              <a:buNone/>
              <a:defRPr sz="3600">
                <a:solidFill>
                  <a:schemeClr val="tx2"/>
                </a:solidFill>
              </a:defRPr>
            </a:lvl4pPr>
            <a:lvl5pPr marL="0" indent="0" algn="l">
              <a:buNone/>
              <a:defRPr sz="3600">
                <a:solidFill>
                  <a:schemeClr val="tx2"/>
                </a:solidFill>
              </a:defRPr>
            </a:lvl5pPr>
            <a:lvl6pPr marL="0" indent="0" algn="l">
              <a:buNone/>
              <a:defRPr sz="3600">
                <a:solidFill>
                  <a:schemeClr val="tx2"/>
                </a:solidFill>
              </a:defRPr>
            </a:lvl6pPr>
            <a:lvl7pPr marL="0" indent="0" algn="l">
              <a:buNone/>
              <a:defRPr sz="3600">
                <a:solidFill>
                  <a:schemeClr val="tx2"/>
                </a:solidFill>
              </a:defRPr>
            </a:lvl7pPr>
            <a:lvl8pPr marL="0" indent="0" algn="l">
              <a:buNone/>
              <a:defRPr sz="3600">
                <a:solidFill>
                  <a:schemeClr val="tx2"/>
                </a:solidFill>
              </a:defRPr>
            </a:lvl8pPr>
            <a:lvl9pPr marL="0" indent="0" algn="l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Presenter name (bold) Presenter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9E1DE-2E61-40B8-9AA2-F25384BAD1C1}"/>
              </a:ext>
            </a:extLst>
          </p:cNvPr>
          <p:cNvSpPr>
            <a:spLocks/>
          </p:cNvSpPr>
          <p:nvPr/>
        </p:nvSpPr>
        <p:spPr bwMode="ltGray">
          <a:xfrm>
            <a:off x="1" y="0"/>
            <a:ext cx="3047997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4887-69BA-4F79-AC38-4AE76D9F2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21560" y="1021444"/>
            <a:ext cx="8413239" cy="1305831"/>
          </a:xfrm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Select to add 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D6FA38-0485-4ACE-9C52-8575F09CB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04" y="4799754"/>
            <a:ext cx="1753290" cy="12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1A8893-F31B-40F6-869D-08F76A2B2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2009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A3A44E-D60D-44F9-ABC9-0C3541084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1530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9226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E916AA-75A7-4AA9-9C0F-B1572E1BB8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256032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the Pictures icon below to insert a full-slide image</a:t>
            </a:r>
          </a:p>
        </p:txBody>
      </p:sp>
    </p:spTree>
    <p:extLst>
      <p:ext uri="{BB962C8B-B14F-4D97-AF65-F5344CB8AC3E}">
        <p14:creationId xmlns:p14="http://schemas.microsoft.com/office/powerpoint/2010/main" val="3565694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5BB22-AD8B-4526-8DFB-C3B9E7BCA3F3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TITLE SLIDE AND SECTION LAYOUTS</a:t>
            </a:r>
          </a:p>
        </p:txBody>
      </p:sp>
    </p:spTree>
    <p:extLst>
      <p:ext uri="{BB962C8B-B14F-4D97-AF65-F5344CB8AC3E}">
        <p14:creationId xmlns:p14="http://schemas.microsoft.com/office/powerpoint/2010/main" val="28010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C1D99-1A84-4674-8162-A2B5C3EE10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60" y="1021445"/>
            <a:ext cx="8413239" cy="130583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2A5484-0CF0-4478-94DE-9E5684A9EB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1560" y="2339975"/>
            <a:ext cx="8413239" cy="1082675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 marL="0" indent="0">
              <a:buNone/>
              <a:defRPr sz="3600">
                <a:solidFill>
                  <a:schemeClr val="tx2"/>
                </a:solidFill>
              </a:defRPr>
            </a:lvl2pPr>
            <a:lvl3pPr marL="0" indent="0">
              <a:buNone/>
              <a:defRPr sz="3600">
                <a:solidFill>
                  <a:schemeClr val="tx2"/>
                </a:solidFill>
              </a:defRPr>
            </a:lvl3pPr>
            <a:lvl4pPr marL="0" indent="0">
              <a:buNone/>
              <a:defRPr sz="3600">
                <a:solidFill>
                  <a:schemeClr val="tx2"/>
                </a:solidFill>
              </a:defRPr>
            </a:lvl4pPr>
            <a:lvl5pPr marL="0" indent="0">
              <a:buNone/>
              <a:defRPr sz="3600">
                <a:solidFill>
                  <a:schemeClr val="tx2"/>
                </a:solidFill>
              </a:defRPr>
            </a:lvl5pPr>
            <a:lvl6pPr marL="0" indent="0">
              <a:buNone/>
              <a:defRPr sz="3600">
                <a:solidFill>
                  <a:schemeClr val="tx2"/>
                </a:solidFill>
              </a:defRPr>
            </a:lvl6pPr>
            <a:lvl7pPr marL="0" indent="0">
              <a:buNone/>
              <a:defRPr sz="3600">
                <a:solidFill>
                  <a:schemeClr val="tx2"/>
                </a:solidFill>
              </a:defRPr>
            </a:lvl7pPr>
            <a:lvl8pPr marL="0" indent="0">
              <a:buNone/>
              <a:defRPr sz="3600">
                <a:solidFill>
                  <a:schemeClr val="tx2"/>
                </a:solidFill>
              </a:defRPr>
            </a:lvl8pPr>
            <a:lvl9pPr marL="0" indent="0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Select to add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86ED56-F06C-4627-8704-E1284558A7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047997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000"/>
            </a:lvl1pPr>
          </a:lstStyle>
          <a:p>
            <a:r>
              <a:rPr lang="en-US" sz="3000"/>
              <a:t>Select the Pictures icon to insert an image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B9C732-1C4A-4849-A017-2C7BD4EE3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04" y="4799754"/>
            <a:ext cx="1753290" cy="122730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3E4B94-BAF5-4316-A28E-1957B2E80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9795" y="5008909"/>
            <a:ext cx="3225505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Presenter name (bold) Presenter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A77DAAB-1EA1-4168-A1A3-D18ECC945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9293" y="5008909"/>
            <a:ext cx="3225505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Presenter name (bold) Presenter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03296-7547-4B38-8E05-66B7F4D25FBE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SEL </a:t>
            </a:r>
            <a:fld id="{BDC15968-13D4-46B7-962C-CE4829E9376E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2021</a:t>
            </a:fld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654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our-Autho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CA22E2-2EA5-4696-978F-29A01682F9D8}"/>
              </a:ext>
            </a:extLst>
          </p:cNvPr>
          <p:cNvSpPr txBox="1">
            <a:spLocks/>
          </p:cNvSpPr>
          <p:nvPr userDrawn="1"/>
        </p:nvSpPr>
        <p:spPr>
          <a:xfrm>
            <a:off x="4804228" y="6409839"/>
            <a:ext cx="7124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© SEL </a:t>
            </a:r>
            <a:fld id="{DA0195F7-DA13-4C2C-B825-DE2519891931}" type="datetimeyyyy">
              <a:rPr kumimoji="0" lang="en-US" sz="105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2021</a:t>
            </a:fld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FCB1-95AC-48BB-B413-21949FD9D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1560" y="1021445"/>
            <a:ext cx="8413239" cy="130583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23C2743-D62A-4E11-B8FC-BACC6C89F9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3047997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000"/>
            </a:lvl1pPr>
          </a:lstStyle>
          <a:p>
            <a:r>
              <a:rPr lang="en-US"/>
              <a:t>Select the Pictures icon to insert an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A9A9BF-9517-4EF3-BE83-79A66975A3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1560" y="2339975"/>
            <a:ext cx="8413239" cy="1082675"/>
          </a:xfrm>
        </p:spPr>
        <p:txBody>
          <a:bodyPr/>
          <a:lstStyle>
            <a:lvl1pPr marL="0" indent="0">
              <a:buFontTx/>
              <a:buNone/>
              <a:defRPr sz="40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3600">
                <a:solidFill>
                  <a:schemeClr val="tx2"/>
                </a:solidFill>
              </a:defRPr>
            </a:lvl2pPr>
            <a:lvl3pPr marL="0" indent="0">
              <a:buFontTx/>
              <a:buNone/>
              <a:defRPr sz="3600">
                <a:solidFill>
                  <a:schemeClr val="tx2"/>
                </a:solidFill>
              </a:defRPr>
            </a:lvl3pPr>
            <a:lvl5pPr marL="0" indent="0">
              <a:buFontTx/>
              <a:buNone/>
              <a:defRPr sz="36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36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36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36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Select to add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B94E-71FB-4A26-B129-27155E280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04" y="3965642"/>
            <a:ext cx="1753290" cy="122730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21F467-A117-43EA-A649-2A0C0C0381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09293" y="5270172"/>
            <a:ext cx="3225505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Presenter name (bold) Presenter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DABAC-B1AB-4B90-8F39-90CB662BB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795" y="5270172"/>
            <a:ext cx="3225505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Presenter name (bold) Presenter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DAE318-AFE3-4C7C-8DFD-7ED10B9D5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9294" y="4174797"/>
            <a:ext cx="3225505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Presenter name (bold) Presenter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ECB216-A1AC-438E-B83D-4D3B15DAE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9795" y="4174797"/>
            <a:ext cx="3225505" cy="830997"/>
          </a:xfrm>
        </p:spPr>
        <p:txBody>
          <a:bodyPr lIns="91440" rIns="9144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5pPr>
            <a:lvl6pPr marL="0" indent="0">
              <a:buNone/>
              <a:defRPr>
                <a:solidFill>
                  <a:schemeClr val="tx2"/>
                </a:solidFill>
              </a:defRPr>
            </a:lvl6pPr>
            <a:lvl7pPr marL="0" indent="0">
              <a:buNone/>
              <a:defRPr>
                <a:solidFill>
                  <a:schemeClr val="tx2"/>
                </a:solidFill>
              </a:defRPr>
            </a:lvl7pPr>
            <a:lvl8pPr marL="0" indent="0">
              <a:buNone/>
              <a:defRPr>
                <a:solidFill>
                  <a:schemeClr val="tx2"/>
                </a:solidFill>
              </a:defRPr>
            </a:lvl8pPr>
            <a:lvl9pPr marL="0" indent="0"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Presenter name (bold)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253141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Ki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DA7F-A636-413E-BC47-643850DAD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1333498"/>
            <a:ext cx="6547607" cy="148517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Product or Solution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8FA812-3C8D-412A-8368-A8E3D7C4A2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57200"/>
            <a:ext cx="6547607" cy="1143000"/>
          </a:xfrm>
        </p:spPr>
        <p:txBody>
          <a:bodyPr/>
          <a:lstStyle>
            <a:lvl1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2pPr>
            <a:lvl3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3pPr>
            <a:lvl4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4pPr>
            <a:lvl5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5pPr>
            <a:lvl6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6pPr>
            <a:lvl7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7pPr>
            <a:lvl8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8pPr>
            <a:lvl9pPr marL="0" indent="0">
              <a:buNone/>
              <a:defRPr sz="6600">
                <a:solidFill>
                  <a:schemeClr val="accent1"/>
                </a:solidFill>
                <a:latin typeface="Arial Black" panose="020B0A04020102020204" pitchFamily="34" charset="0"/>
              </a:defRPr>
            </a:lvl9pPr>
          </a:lstStyle>
          <a:p>
            <a:pPr lvl="0"/>
            <a:r>
              <a:rPr lang="en-US"/>
              <a:t>SEL-####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0969A9-C2F4-4D56-A6A3-03A31C79D6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4808" y="457199"/>
            <a:ext cx="4729991" cy="2361493"/>
          </a:xfrm>
          <a:solidFill>
            <a:schemeClr val="bg2">
              <a:lumMod val="60000"/>
              <a:lumOff val="40000"/>
            </a:schemeClr>
          </a:solidFill>
        </p:spPr>
        <p:txBody>
          <a:bodyPr tIns="365760"/>
          <a:lstStyle>
            <a:lvl1pPr marL="0" indent="0" algn="ctr">
              <a:buNone/>
              <a:defRPr sz="2800"/>
            </a:lvl1pPr>
          </a:lstStyle>
          <a:p>
            <a:r>
              <a:rPr lang="en-US"/>
              <a:t>Product or solution photo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32208F-27BB-43A6-A041-2DC0605343ED}"/>
              </a:ext>
            </a:extLst>
          </p:cNvPr>
          <p:cNvCxnSpPr>
            <a:cxnSpLocks/>
          </p:cNvCxnSpPr>
          <p:nvPr userDrawn="1"/>
        </p:nvCxnSpPr>
        <p:spPr>
          <a:xfrm>
            <a:off x="457200" y="2951993"/>
            <a:ext cx="11277600" cy="0"/>
          </a:xfrm>
          <a:prstGeom prst="line">
            <a:avLst/>
          </a:prstGeom>
          <a:ln w="38100" cap="flat">
            <a:solidFill>
              <a:schemeClr val="tx2"/>
            </a:solidFill>
            <a:miter lim="800000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6ACFBF-A227-425D-8AEA-799104BEB2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378960"/>
            <a:ext cx="5425442" cy="1255728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key feature, capability, or selling point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67756F-D541-4434-8BB6-FC92BCBD1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145072"/>
            <a:ext cx="5425442" cy="1255728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key feature, capability, or selling point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8582D9-A4FB-4205-8F50-778A069D7D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99" y="3378960"/>
            <a:ext cx="5425442" cy="1255728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key feature, capability, or selling point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8AF9EF-24B2-41A2-9E6C-2A901B42A3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5145072"/>
            <a:ext cx="5425442" cy="1255728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key feature, capability, or selling point</a:t>
            </a:r>
          </a:p>
        </p:txBody>
      </p:sp>
    </p:spTree>
    <p:extLst>
      <p:ext uri="{BB962C8B-B14F-4D97-AF65-F5344CB8AC3E}">
        <p14:creationId xmlns:p14="http://schemas.microsoft.com/office/powerpoint/2010/main" val="150138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Pictu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72FB6C-EDF3-4CCD-ACA8-4513E5229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D2A72-F710-48D6-8ED3-66B6E1DC8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913" y="2216428"/>
            <a:ext cx="7401886" cy="6191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AF6CCD-82B7-45E9-BFD9-ED35073D61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2913" y="2845062"/>
            <a:ext cx="7401886" cy="58393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0" indent="0">
              <a:buNone/>
              <a:defRPr sz="3600">
                <a:solidFill>
                  <a:schemeClr val="tx2"/>
                </a:solidFill>
              </a:defRPr>
            </a:lvl2pPr>
            <a:lvl3pPr marL="0" indent="0">
              <a:buNone/>
              <a:defRPr sz="3600">
                <a:solidFill>
                  <a:schemeClr val="tx2"/>
                </a:solidFill>
              </a:defRPr>
            </a:lvl3pPr>
            <a:lvl4pPr marL="0" indent="0">
              <a:buNone/>
              <a:defRPr sz="3600">
                <a:solidFill>
                  <a:schemeClr val="tx2"/>
                </a:solidFill>
              </a:defRPr>
            </a:lvl4pPr>
            <a:lvl5pPr marL="0" indent="0">
              <a:buNone/>
              <a:defRPr sz="3600">
                <a:solidFill>
                  <a:schemeClr val="tx2"/>
                </a:solidFill>
              </a:defRPr>
            </a:lvl5pPr>
            <a:lvl6pPr marL="0" indent="0">
              <a:buNone/>
              <a:defRPr sz="3600">
                <a:solidFill>
                  <a:schemeClr val="tx2"/>
                </a:solidFill>
              </a:defRPr>
            </a:lvl6pPr>
            <a:lvl7pPr marL="0" indent="0">
              <a:buNone/>
              <a:defRPr sz="3600">
                <a:solidFill>
                  <a:schemeClr val="tx2"/>
                </a:solidFill>
              </a:defRPr>
            </a:lvl7pPr>
            <a:lvl8pPr marL="0" indent="0">
              <a:buNone/>
              <a:defRPr sz="3600">
                <a:solidFill>
                  <a:schemeClr val="tx2"/>
                </a:solidFill>
              </a:defRPr>
            </a:lvl8pPr>
            <a:lvl9pPr marL="0" indent="0">
              <a:buNone/>
              <a:defRPr sz="3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Select to 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937405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8EFB5C-B108-47AE-A47A-51418934717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MULTIPLE</a:t>
            </a:r>
            <a:br>
              <a:rPr lang="en-US" sz="11500" b="1">
                <a:solidFill>
                  <a:schemeClr val="bg1"/>
                </a:solidFill>
              </a:rPr>
            </a:br>
            <a:r>
              <a:rPr lang="en-US" sz="11500" b="1">
                <a:solidFill>
                  <a:schemeClr val="bg1"/>
                </a:solidFill>
              </a:rPr>
              <a:t>TOPIC</a:t>
            </a:r>
            <a:br>
              <a:rPr lang="en-US" sz="11500" b="1">
                <a:solidFill>
                  <a:schemeClr val="bg1"/>
                </a:solidFill>
              </a:rPr>
            </a:br>
            <a:r>
              <a:rPr lang="en-US" sz="11500" b="1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291292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68A-0ED3-44A5-A446-1E58B60D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EFDFE-BBD6-4A8B-8175-42E580B31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905000"/>
            <a:ext cx="3611880" cy="4495800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-339725">
              <a:buSzPct val="80000"/>
              <a:buFont typeface="Wingdings" panose="05000000000000000000" pitchFamily="2" charset="2"/>
              <a:buChar char="§"/>
              <a:defRPr sz="2400"/>
            </a:lvl2pPr>
            <a:lvl3pPr marL="457200" indent="-339725">
              <a:buSzPct val="80000"/>
              <a:buFont typeface="Wingdings" panose="05000000000000000000" pitchFamily="2" charset="2"/>
              <a:buChar char="§"/>
              <a:defRPr sz="2400"/>
            </a:lvl3pPr>
            <a:lvl4pPr marL="457200" indent="-339725">
              <a:buSzPct val="80000"/>
              <a:buFont typeface="Wingdings" panose="05000000000000000000" pitchFamily="2" charset="2"/>
              <a:buChar char="§"/>
              <a:defRPr sz="2400"/>
            </a:lvl4pPr>
            <a:lvl5pPr marL="457200" indent="-339725">
              <a:buSzPct val="80000"/>
              <a:buFont typeface="Wingdings" panose="05000000000000000000" pitchFamily="2" charset="2"/>
              <a:buChar char="§"/>
              <a:defRPr sz="2400"/>
            </a:lvl5pPr>
            <a:lvl6pPr marL="457200" indent="-339725">
              <a:buSzPct val="80000"/>
              <a:buFont typeface="Wingdings" panose="05000000000000000000" pitchFamily="2" charset="2"/>
              <a:buChar char="§"/>
              <a:defRPr sz="2400"/>
            </a:lvl6pPr>
            <a:lvl7pPr marL="457200" indent="-339725">
              <a:buSzPct val="80000"/>
              <a:buFont typeface="Wingdings" panose="05000000000000000000" pitchFamily="2" charset="2"/>
              <a:buChar char="§"/>
              <a:defRPr sz="2400"/>
            </a:lvl7pPr>
            <a:lvl8pPr marL="457200" indent="-339725">
              <a:buSzPct val="80000"/>
              <a:buFont typeface="Wingdings" panose="05000000000000000000" pitchFamily="2" charset="2"/>
              <a:buChar char="§"/>
              <a:defRPr sz="24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/>
              <a:t>Select to add speaking point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A267C0-47AD-4617-9BF1-162D7E8F78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90060" y="1905000"/>
            <a:ext cx="3611880" cy="4495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speaking point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F5AA28-FF09-496C-923E-7F721A06ED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22918" y="1905000"/>
            <a:ext cx="3611880" cy="4495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speaking point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1127066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B40F-D194-44F5-9E5F-E48D56750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F95D2C-2803-4A16-AEAF-86957031A0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365522"/>
            <a:ext cx="12192000" cy="249247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Select the Pictures icon below to insert a banner image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202424-C307-4C9F-97A7-DD938AF4D2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117475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26A92A-59FA-4290-8079-C2A9B33445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90060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117475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A869E7-072C-4287-B607-6DB4660D9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22918" y="1905000"/>
            <a:ext cx="3611880" cy="223192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1048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D821-F591-4E99-98CA-288073DD9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CE35-2A14-40A9-A7FD-78F4847C4A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11277600" cy="48006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buSzPct val="100000"/>
              <a:defRPr/>
            </a:lvl3pPr>
            <a:lvl4pPr>
              <a:spcBef>
                <a:spcPts val="0"/>
              </a:spcBef>
              <a:spcAft>
                <a:spcPts val="1200"/>
              </a:spcAft>
              <a:buSzPct val="100000"/>
              <a:defRPr/>
            </a:lvl4pPr>
            <a:lvl5pPr>
              <a:spcBef>
                <a:spcPts val="0"/>
              </a:spcBef>
              <a:spcAft>
                <a:spcPts val="1200"/>
              </a:spcAft>
              <a:buSzPct val="100000"/>
              <a:defRPr/>
            </a:lvl5pPr>
          </a:lstStyle>
          <a:p>
            <a:pPr lvl="0"/>
            <a:r>
              <a:rPr lang="en-US"/>
              <a:t>Select to add main speaking points or choose an icon below to insert other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r>
              <a:rPr lang="en-US"/>
              <a:t>Sixth level</a:t>
            </a:r>
          </a:p>
          <a:p>
            <a:pPr lvl="4"/>
            <a:r>
              <a:rPr lang="en-US"/>
              <a:t>Seventh level</a:t>
            </a:r>
          </a:p>
          <a:p>
            <a:pPr lvl="4"/>
            <a:r>
              <a:rPr lang="en-US"/>
              <a:t>Eighth level</a:t>
            </a:r>
          </a:p>
          <a:p>
            <a:pPr lvl="4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846472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C8E3-0F18-4532-8A44-F47D01299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A386C1-2589-4D1C-A8F6-6F39EFC37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-339725">
              <a:buSzPct val="80000"/>
              <a:buFont typeface="Wingdings" panose="05000000000000000000" pitchFamily="2" charset="2"/>
              <a:buChar char="§"/>
              <a:defRPr sz="2400"/>
            </a:lvl2pPr>
            <a:lvl3pPr marL="457200" indent="-339725">
              <a:buSzPct val="80000"/>
              <a:buFont typeface="Wingdings" panose="05000000000000000000" pitchFamily="2" charset="2"/>
              <a:buChar char="§"/>
              <a:defRPr sz="2400"/>
            </a:lvl3pPr>
            <a:lvl4pPr marL="457200" indent="-339725">
              <a:buSzPct val="80000"/>
              <a:buFont typeface="Wingdings" panose="05000000000000000000" pitchFamily="2" charset="2"/>
              <a:buChar char="§"/>
              <a:defRPr sz="2400"/>
            </a:lvl4pPr>
            <a:lvl5pPr marL="457200" indent="-339725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57200" indent="-339725">
              <a:buSzPct val="80000"/>
              <a:buFont typeface="Wingdings" panose="05000000000000000000" pitchFamily="2" charset="2"/>
              <a:buChar char="§"/>
              <a:defRPr sz="2400"/>
            </a:lvl7pPr>
            <a:lvl8pPr marL="457200" indent="-339725">
              <a:buSzPct val="80000"/>
              <a:buFont typeface="Wingdings" panose="05000000000000000000" pitchFamily="2" charset="2"/>
              <a:buChar char="§"/>
              <a:defRPr sz="2400"/>
            </a:lvl8pPr>
            <a:lvl9pPr marL="457200" indent="-339725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DDBB-02CA-46E1-B54A-296746455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060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5ED6CA-33FC-4D06-A194-1A2119EA8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918" y="3429000"/>
            <a:ext cx="3611880" cy="2971800"/>
          </a:xfrm>
        </p:spPr>
        <p:txBody>
          <a:bodyPr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117475" indent="0">
              <a:buSzPct val="80000"/>
              <a:buFont typeface="Wingdings" panose="05000000000000000000" pitchFamily="2" charset="2"/>
              <a:buNone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81745A-F001-4674-AF66-2B0EDCEDFD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an icon or picture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D0D4D6-8110-4099-8DEE-2766FD848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0060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an icon or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FF6B64-DEE4-40C5-9E8B-93C261CEE1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2919" y="1627632"/>
            <a:ext cx="3611880" cy="1773936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an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2987916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08C6-0535-48D8-9148-6CA42C05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602D427-C15E-45BF-A8DC-ADC4E8131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06267" y="1627632"/>
            <a:ext cx="9428534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329D4F4-97B4-496E-99FD-5E7ABAC489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267" y="4954492"/>
            <a:ext cx="9428533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4488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4488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4488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4488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4488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4488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4488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4488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39D96448-0D00-4A01-B2C1-CE424F6E6E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06267" y="3292394"/>
            <a:ext cx="9428533" cy="1446308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461963" indent="-342900">
              <a:buSzPct val="80000"/>
              <a:buFont typeface="Wingdings" panose="05000000000000000000" pitchFamily="2" charset="2"/>
              <a:buChar char="§"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label or speaking point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D3E33-5AB0-4C7D-9184-017D1A173F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1627632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 sz="2200"/>
              <a:t>Insert icon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2345A7-E4EF-48A8-B50C-8083E3F745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7200" y="3292394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53AE2D-CBC2-4ED6-B42D-578A1B0BAD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4957157"/>
            <a:ext cx="1809345" cy="144364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1157161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E695-6F80-4FE8-B5B5-DB575E1B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051438-BC6B-4047-888D-0ECCFB5BF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88953"/>
            <a:ext cx="5425442" cy="1029041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707D4C-E1A6-4880-98D2-6F492C72F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71760"/>
            <a:ext cx="5425442" cy="1029041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0" indent="0">
              <a:buFontTx/>
              <a:buNone/>
              <a:defRPr sz="2800"/>
            </a:lvl2pPr>
            <a:lvl3pPr marL="0" indent="0">
              <a:buFontTx/>
              <a:buNone/>
              <a:defRPr sz="2800"/>
            </a:lvl3pPr>
            <a:lvl4pPr marL="0" indent="0">
              <a:buFontTx/>
              <a:buNone/>
              <a:defRPr sz="2800"/>
            </a:lvl4pPr>
            <a:lvl5pPr marL="0" indent="0">
              <a:buFontTx/>
              <a:buNone/>
              <a:defRPr sz="2800"/>
            </a:lvl5pPr>
            <a:lvl6pPr marL="0" indent="0">
              <a:buFontTx/>
              <a:buNone/>
              <a:defRPr sz="2800"/>
            </a:lvl6pPr>
            <a:lvl7pPr marL="0" indent="0">
              <a:buFontTx/>
              <a:buNone/>
              <a:defRPr sz="2800"/>
            </a:lvl7pPr>
            <a:lvl8pPr marL="0" indent="0">
              <a:buFontTx/>
              <a:buNone/>
              <a:defRPr sz="28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B9AE87B-FDCA-4B7D-9663-6DE2514B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888953"/>
            <a:ext cx="5425442" cy="1029040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E687658-1F86-4DD8-8F95-4EE7AC66CD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5371760"/>
            <a:ext cx="5425442" cy="1029040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C9202D-F483-41CD-BAB1-F9C95A6F10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7200" y="1627632"/>
            <a:ext cx="1809345" cy="1241403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995D1B-BEA4-4D50-B177-C6E7CE2849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627632"/>
            <a:ext cx="1809345" cy="1241403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2CB9ED-E5FA-46A4-880B-2B2CAC7D5D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199" y="4111305"/>
            <a:ext cx="1809345" cy="124140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3A8FF5-1F8C-46FD-A4E9-0FDB19FBEE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4111305"/>
            <a:ext cx="1809345" cy="1241403"/>
          </a:xfrm>
        </p:spPr>
        <p:txBody>
          <a:bodyPr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icon</a:t>
            </a:r>
          </a:p>
        </p:txBody>
      </p:sp>
    </p:spTree>
    <p:extLst>
      <p:ext uri="{BB962C8B-B14F-4D97-AF65-F5344CB8AC3E}">
        <p14:creationId xmlns:p14="http://schemas.microsoft.com/office/powerpoint/2010/main" val="2062531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opics (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C295-535D-4A13-BCCD-15366C08B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CC339A-1641-4F68-8935-29626B17E5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Select Pictures icon below to insert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8295CB-7CF1-47CA-8C74-93AD43556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a label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F86925-B39E-46B2-A855-8A5AABC091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7448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Select Pictures icon below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6AE88F-3B02-445B-96DA-785C09D910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7448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a label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8167F2-26F4-4544-AF05-20870B0DDD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6296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Select Pictures icon below to insert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2C96810-E866-4C7F-96C8-68F7A2CD5E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296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a label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794181F-19F2-4697-992D-0B7AC6031A1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68720" y="1627632"/>
            <a:ext cx="2560320" cy="3511296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</a:lstStyle>
          <a:p>
            <a:r>
              <a:rPr lang="en-US"/>
              <a:t>Select Pictures icon below to insert image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5147A78-3D5C-4A31-9209-9F24BB8AB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8720" y="5159397"/>
            <a:ext cx="2560320" cy="1241403"/>
          </a:xfrm>
        </p:spPr>
        <p:txBody>
          <a:bodyPr/>
          <a:lstStyle>
            <a:lvl1pPr marL="0" indent="0">
              <a:buNone/>
              <a:defRPr sz="28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insert a label</a:t>
            </a:r>
          </a:p>
        </p:txBody>
      </p:sp>
    </p:spTree>
    <p:extLst>
      <p:ext uri="{BB962C8B-B14F-4D97-AF65-F5344CB8AC3E}">
        <p14:creationId xmlns:p14="http://schemas.microsoft.com/office/powerpoint/2010/main" val="239772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 ">
    <p:bg bwMode="gray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ECFFA08-BFBA-472F-86A0-34DA1D016F07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FINAL </a:t>
            </a:r>
            <a:br>
              <a:rPr lang="en-US" sz="11500" b="1">
                <a:solidFill>
                  <a:schemeClr val="bg1"/>
                </a:solidFill>
              </a:rPr>
            </a:br>
            <a:r>
              <a:rPr lang="en-US" sz="11500" b="1">
                <a:solidFill>
                  <a:schemeClr val="bg1"/>
                </a:solidFill>
              </a:rPr>
              <a:t>SLIDE LAYOUTS</a:t>
            </a:r>
          </a:p>
        </p:txBody>
      </p:sp>
    </p:spTree>
    <p:extLst>
      <p:ext uri="{BB962C8B-B14F-4D97-AF65-F5344CB8AC3E}">
        <p14:creationId xmlns:p14="http://schemas.microsoft.com/office/powerpoint/2010/main" val="1040268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090BDE4-481F-4E7E-AC86-594D5D2B51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96014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6873870-9D12-44B1-ACE3-115CD8115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78" y="5292011"/>
            <a:ext cx="3651245" cy="1252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FBD68-B875-4D47-B6B0-0BC26452A3EA}"/>
              </a:ext>
            </a:extLst>
          </p:cNvPr>
          <p:cNvSpPr txBox="1"/>
          <p:nvPr userDrawn="1"/>
        </p:nvSpPr>
        <p:spPr>
          <a:xfrm>
            <a:off x="469900" y="5243877"/>
            <a:ext cx="3263900" cy="830997"/>
          </a:xfrm>
          <a:prstGeom prst="rect">
            <a:avLst/>
          </a:prstGeom>
          <a:noFill/>
        </p:spPr>
        <p:txBody>
          <a:bodyPr wrap="square" lIns="45720" tIns="45720" rIns="45720" bIns="45720" rtlCol="0">
            <a:spAutoFit/>
          </a:bodyPr>
          <a:lstStyle/>
          <a:p>
            <a:r>
              <a:rPr lang="en-US" sz="2400" b="1">
                <a:solidFill>
                  <a:srgbClr val="003B70"/>
                </a:solidFill>
              </a:rPr>
              <a:t>Connect with us</a:t>
            </a:r>
          </a:p>
          <a:p>
            <a:r>
              <a:rPr lang="en-US" sz="2400">
                <a:solidFill>
                  <a:srgbClr val="003B70"/>
                </a:solidFill>
              </a:rPr>
              <a:t>info@selinc.com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AD8C5F-C7F7-40F0-BDB4-5885AAC02E56}"/>
              </a:ext>
            </a:extLst>
          </p:cNvPr>
          <p:cNvGrpSpPr/>
          <p:nvPr userDrawn="1"/>
        </p:nvGrpSpPr>
        <p:grpSpPr>
          <a:xfrm>
            <a:off x="1308779" y="6097063"/>
            <a:ext cx="315145" cy="303375"/>
            <a:chOff x="4635903" y="2820119"/>
            <a:chExt cx="474115" cy="456408"/>
          </a:xfrm>
          <a:solidFill>
            <a:srgbClr val="003B70"/>
          </a:solidFill>
        </p:grpSpPr>
        <p:sp>
          <p:nvSpPr>
            <p:cNvPr id="11" name="AutoShape 9">
              <a:extLst>
                <a:ext uri="{FF2B5EF4-FFF2-40B4-BE49-F238E27FC236}">
                  <a16:creationId xmlns:a16="http://schemas.microsoft.com/office/drawing/2014/main" id="{9D5012A5-F790-47E5-BC0E-F2F8408DF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03" y="2820119"/>
              <a:ext cx="114733" cy="45640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736" y="5037"/>
                  </a:moveTo>
                  <a:cubicBezTo>
                    <a:pt x="17431" y="5037"/>
                    <a:pt x="21600" y="3917"/>
                    <a:pt x="21600" y="2518"/>
                  </a:cubicBezTo>
                  <a:cubicBezTo>
                    <a:pt x="21474" y="1088"/>
                    <a:pt x="17431" y="0"/>
                    <a:pt x="10864" y="0"/>
                  </a:cubicBezTo>
                  <a:cubicBezTo>
                    <a:pt x="4294" y="0"/>
                    <a:pt x="0" y="1088"/>
                    <a:pt x="0" y="2518"/>
                  </a:cubicBezTo>
                  <a:cubicBezTo>
                    <a:pt x="0" y="3917"/>
                    <a:pt x="4167" y="5037"/>
                    <a:pt x="10612" y="5037"/>
                  </a:cubicBezTo>
                  <a:lnTo>
                    <a:pt x="10736" y="5037"/>
                  </a:lnTo>
                  <a:cubicBezTo>
                    <a:pt x="10736" y="5037"/>
                    <a:pt x="10736" y="5037"/>
                    <a:pt x="10736" y="5037"/>
                  </a:cubicBezTo>
                  <a:close/>
                  <a:moveTo>
                    <a:pt x="20336" y="21600"/>
                  </a:moveTo>
                  <a:lnTo>
                    <a:pt x="20336" y="7026"/>
                  </a:lnTo>
                  <a:lnTo>
                    <a:pt x="1136" y="7026"/>
                  </a:lnTo>
                  <a:lnTo>
                    <a:pt x="1136" y="21600"/>
                  </a:lnTo>
                  <a:lnTo>
                    <a:pt x="20336" y="21600"/>
                  </a:lnTo>
                  <a:cubicBezTo>
                    <a:pt x="20336" y="21600"/>
                    <a:pt x="20336" y="21600"/>
                    <a:pt x="20336" y="21600"/>
                  </a:cubicBezTo>
                  <a:close/>
                  <a:moveTo>
                    <a:pt x="20336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DC32C267-72F0-4CDE-AD6D-C4F755DA2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876" y="2961854"/>
              <a:ext cx="312142" cy="31467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7076" y="21600"/>
                  </a:lnTo>
                  <a:lnTo>
                    <a:pt x="7076" y="9814"/>
                  </a:lnTo>
                  <a:cubicBezTo>
                    <a:pt x="7076" y="9183"/>
                    <a:pt x="7122" y="8553"/>
                    <a:pt x="7309" y="8103"/>
                  </a:cubicBezTo>
                  <a:cubicBezTo>
                    <a:pt x="7821" y="6842"/>
                    <a:pt x="8985" y="5537"/>
                    <a:pt x="10939" y="5537"/>
                  </a:cubicBezTo>
                  <a:cubicBezTo>
                    <a:pt x="13501" y="5537"/>
                    <a:pt x="14525" y="7473"/>
                    <a:pt x="14525" y="10309"/>
                  </a:cubicBezTo>
                  <a:lnTo>
                    <a:pt x="14525" y="21600"/>
                  </a:lnTo>
                  <a:lnTo>
                    <a:pt x="21600" y="21600"/>
                  </a:lnTo>
                  <a:lnTo>
                    <a:pt x="21600" y="9499"/>
                  </a:lnTo>
                  <a:cubicBezTo>
                    <a:pt x="21600" y="3016"/>
                    <a:pt x="18109" y="0"/>
                    <a:pt x="13453" y="0"/>
                  </a:cubicBezTo>
                  <a:cubicBezTo>
                    <a:pt x="9636" y="0"/>
                    <a:pt x="7960" y="2116"/>
                    <a:pt x="7029" y="3556"/>
                  </a:cubicBezTo>
                  <a:lnTo>
                    <a:pt x="7076" y="3556"/>
                  </a:lnTo>
                  <a:lnTo>
                    <a:pt x="7076" y="495"/>
                  </a:lnTo>
                  <a:lnTo>
                    <a:pt x="0" y="495"/>
                  </a:lnTo>
                  <a:cubicBezTo>
                    <a:pt x="93" y="2475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" name="AutoShape 1">
            <a:extLst>
              <a:ext uri="{FF2B5EF4-FFF2-40B4-BE49-F238E27FC236}">
                <a16:creationId xmlns:a16="http://schemas.microsoft.com/office/drawing/2014/main" id="{E8CE2DF7-687D-475F-8B74-9D54850F6531}"/>
              </a:ext>
            </a:extLst>
          </p:cNvPr>
          <p:cNvSpPr>
            <a:spLocks/>
          </p:cNvSpPr>
          <p:nvPr userDrawn="1"/>
        </p:nvSpPr>
        <p:spPr bwMode="auto">
          <a:xfrm>
            <a:off x="533404" y="6067000"/>
            <a:ext cx="175783" cy="332559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8151" y="3689"/>
                </a:moveTo>
                <a:lnTo>
                  <a:pt x="21600" y="3689"/>
                </a:lnTo>
                <a:lnTo>
                  <a:pt x="21600" y="0"/>
                </a:lnTo>
                <a:lnTo>
                  <a:pt x="14122" y="0"/>
                </a:lnTo>
                <a:cubicBezTo>
                  <a:pt x="9581" y="0"/>
                  <a:pt x="5899" y="1946"/>
                  <a:pt x="5899" y="4346"/>
                </a:cubicBezTo>
                <a:lnTo>
                  <a:pt x="5899" y="6553"/>
                </a:lnTo>
                <a:lnTo>
                  <a:pt x="0" y="6553"/>
                </a:lnTo>
                <a:lnTo>
                  <a:pt x="0" y="10241"/>
                </a:lnTo>
                <a:lnTo>
                  <a:pt x="5899" y="10241"/>
                </a:lnTo>
                <a:lnTo>
                  <a:pt x="5899" y="21600"/>
                </a:lnTo>
                <a:lnTo>
                  <a:pt x="15073" y="21600"/>
                </a:lnTo>
                <a:lnTo>
                  <a:pt x="15073" y="10241"/>
                </a:lnTo>
                <a:lnTo>
                  <a:pt x="21600" y="10241"/>
                </a:lnTo>
                <a:lnTo>
                  <a:pt x="21600" y="6553"/>
                </a:lnTo>
                <a:lnTo>
                  <a:pt x="15073" y="6553"/>
                </a:lnTo>
                <a:lnTo>
                  <a:pt x="15073" y="5315"/>
                </a:lnTo>
                <a:cubicBezTo>
                  <a:pt x="15073" y="4417"/>
                  <a:pt x="16451" y="3689"/>
                  <a:pt x="18151" y="3689"/>
                </a:cubicBezTo>
                <a:close/>
                <a:moveTo>
                  <a:pt x="18151" y="3689"/>
                </a:moveTo>
              </a:path>
            </a:pathLst>
          </a:custGeom>
          <a:solidFill>
            <a:srgbClr val="003B70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id="{CFB4CEB5-7BC7-48EC-8EB5-2FEE9B6D9A76}"/>
              </a:ext>
            </a:extLst>
          </p:cNvPr>
          <p:cNvSpPr>
            <a:spLocks/>
          </p:cNvSpPr>
          <p:nvPr userDrawn="1"/>
        </p:nvSpPr>
        <p:spPr bwMode="auto">
          <a:xfrm>
            <a:off x="833122" y="6112329"/>
            <a:ext cx="351722" cy="2857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557"/>
                </a:moveTo>
                <a:cubicBezTo>
                  <a:pt x="20805" y="2991"/>
                  <a:pt x="19951" y="3284"/>
                  <a:pt x="19055" y="3416"/>
                </a:cubicBezTo>
                <a:cubicBezTo>
                  <a:pt x="19970" y="2741"/>
                  <a:pt x="20672" y="1672"/>
                  <a:pt x="21003" y="399"/>
                </a:cubicBezTo>
                <a:cubicBezTo>
                  <a:pt x="20147" y="1024"/>
                  <a:pt x="19199" y="1477"/>
                  <a:pt x="18189" y="1722"/>
                </a:cubicBezTo>
                <a:cubicBezTo>
                  <a:pt x="17381" y="662"/>
                  <a:pt x="16229" y="0"/>
                  <a:pt x="14955" y="0"/>
                </a:cubicBezTo>
                <a:cubicBezTo>
                  <a:pt x="12507" y="0"/>
                  <a:pt x="10523" y="2441"/>
                  <a:pt x="10523" y="5453"/>
                </a:cubicBezTo>
                <a:cubicBezTo>
                  <a:pt x="10523" y="5880"/>
                  <a:pt x="10562" y="6296"/>
                  <a:pt x="10638" y="6695"/>
                </a:cubicBezTo>
                <a:cubicBezTo>
                  <a:pt x="6955" y="6468"/>
                  <a:pt x="3689" y="4297"/>
                  <a:pt x="1504" y="998"/>
                </a:cubicBezTo>
                <a:cubicBezTo>
                  <a:pt x="1122" y="1803"/>
                  <a:pt x="904" y="2740"/>
                  <a:pt x="904" y="3739"/>
                </a:cubicBezTo>
                <a:cubicBezTo>
                  <a:pt x="904" y="5631"/>
                  <a:pt x="1686" y="7300"/>
                  <a:pt x="2875" y="8278"/>
                </a:cubicBezTo>
                <a:cubicBezTo>
                  <a:pt x="2149" y="8250"/>
                  <a:pt x="1465" y="8005"/>
                  <a:pt x="868" y="7596"/>
                </a:cubicBezTo>
                <a:cubicBezTo>
                  <a:pt x="868" y="7619"/>
                  <a:pt x="868" y="7642"/>
                  <a:pt x="868" y="7665"/>
                </a:cubicBezTo>
                <a:cubicBezTo>
                  <a:pt x="868" y="10307"/>
                  <a:pt x="2395" y="12511"/>
                  <a:pt x="4422" y="13012"/>
                </a:cubicBezTo>
                <a:cubicBezTo>
                  <a:pt x="4051" y="13136"/>
                  <a:pt x="3659" y="13203"/>
                  <a:pt x="3255" y="13203"/>
                </a:cubicBezTo>
                <a:cubicBezTo>
                  <a:pt x="2969" y="13203"/>
                  <a:pt x="2692" y="13169"/>
                  <a:pt x="2421" y="13105"/>
                </a:cubicBezTo>
                <a:cubicBezTo>
                  <a:pt x="2985" y="15271"/>
                  <a:pt x="4622" y="16848"/>
                  <a:pt x="6561" y="16892"/>
                </a:cubicBezTo>
                <a:cubicBezTo>
                  <a:pt x="5044" y="18354"/>
                  <a:pt x="3133" y="19226"/>
                  <a:pt x="1057" y="19226"/>
                </a:cubicBezTo>
                <a:cubicBezTo>
                  <a:pt x="699" y="19226"/>
                  <a:pt x="347" y="19200"/>
                  <a:pt x="0" y="19150"/>
                </a:cubicBezTo>
                <a:cubicBezTo>
                  <a:pt x="1961" y="20697"/>
                  <a:pt x="4291" y="21600"/>
                  <a:pt x="6793" y="21600"/>
                </a:cubicBezTo>
                <a:cubicBezTo>
                  <a:pt x="14944" y="21600"/>
                  <a:pt x="19402" y="13291"/>
                  <a:pt x="19402" y="6085"/>
                </a:cubicBezTo>
                <a:cubicBezTo>
                  <a:pt x="19402" y="5849"/>
                  <a:pt x="19397" y="5614"/>
                  <a:pt x="19389" y="5380"/>
                </a:cubicBezTo>
                <a:cubicBezTo>
                  <a:pt x="20255" y="4611"/>
                  <a:pt x="21006" y="3650"/>
                  <a:pt x="21600" y="2557"/>
                </a:cubicBezTo>
                <a:close/>
                <a:moveTo>
                  <a:pt x="21600" y="2557"/>
                </a:moveTo>
              </a:path>
            </a:pathLst>
          </a:custGeom>
          <a:solidFill>
            <a:srgbClr val="003B70"/>
          </a:solidFill>
          <a:ln>
            <a:noFill/>
          </a:ln>
        </p:spPr>
        <p:txBody>
          <a:bodyPr lIns="0" tIns="0" rIns="0" bIns="0"/>
          <a:lstStyle/>
          <a:p>
            <a:pPr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7C098E-7C47-4841-B0B9-B6029B62025B}"/>
              </a:ext>
            </a:extLst>
          </p:cNvPr>
          <p:cNvGrpSpPr/>
          <p:nvPr userDrawn="1"/>
        </p:nvGrpSpPr>
        <p:grpSpPr>
          <a:xfrm>
            <a:off x="1750539" y="6089871"/>
            <a:ext cx="778293" cy="311638"/>
            <a:chOff x="9350092" y="2913622"/>
            <a:chExt cx="778293" cy="311638"/>
          </a:xfrm>
          <a:solidFill>
            <a:schemeClr val="accent1"/>
          </a:solidFill>
        </p:grpSpPr>
        <p:sp>
          <p:nvSpPr>
            <p:cNvPr id="16" name="AutoShape 1">
              <a:extLst>
                <a:ext uri="{FF2B5EF4-FFF2-40B4-BE49-F238E27FC236}">
                  <a16:creationId xmlns:a16="http://schemas.microsoft.com/office/drawing/2014/main" id="{BDAF75AF-402F-4A39-9157-76D0674A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092" y="2964997"/>
              <a:ext cx="105961" cy="20478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6487" y="0"/>
                  </a:lnTo>
                  <a:lnTo>
                    <a:pt x="10666" y="8634"/>
                  </a:lnTo>
                  <a:lnTo>
                    <a:pt x="11071" y="8634"/>
                  </a:lnTo>
                  <a:lnTo>
                    <a:pt x="15056" y="0"/>
                  </a:lnTo>
                  <a:lnTo>
                    <a:pt x="21600" y="0"/>
                  </a:lnTo>
                  <a:lnTo>
                    <a:pt x="14104" y="12637"/>
                  </a:lnTo>
                  <a:lnTo>
                    <a:pt x="14104" y="21600"/>
                  </a:lnTo>
                  <a:lnTo>
                    <a:pt x="7663" y="21600"/>
                  </a:lnTo>
                  <a:lnTo>
                    <a:pt x="7663" y="13041"/>
                  </a:lnTo>
                  <a:cubicBezTo>
                    <a:pt x="7663" y="13041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AutoShape 2">
              <a:extLst>
                <a:ext uri="{FF2B5EF4-FFF2-40B4-BE49-F238E27FC236}">
                  <a16:creationId xmlns:a16="http://schemas.microsoft.com/office/drawing/2014/main" id="{F33D99E4-0834-49F5-9910-773BAA059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5517" y="3014944"/>
              <a:ext cx="81700" cy="1585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658" y="16264"/>
                  </a:moveTo>
                  <a:cubicBezTo>
                    <a:pt x="7658" y="16830"/>
                    <a:pt x="7922" y="17266"/>
                    <a:pt x="8452" y="17575"/>
                  </a:cubicBezTo>
                  <a:cubicBezTo>
                    <a:pt x="8981" y="17883"/>
                    <a:pt x="9738" y="18037"/>
                    <a:pt x="10722" y="18037"/>
                  </a:cubicBezTo>
                  <a:cubicBezTo>
                    <a:pt x="11731" y="18037"/>
                    <a:pt x="12532" y="17880"/>
                    <a:pt x="13125" y="17565"/>
                  </a:cubicBezTo>
                  <a:cubicBezTo>
                    <a:pt x="13718" y="17250"/>
                    <a:pt x="14015" y="16817"/>
                    <a:pt x="14015" y="16264"/>
                  </a:cubicBezTo>
                  <a:lnTo>
                    <a:pt x="14015" y="5066"/>
                  </a:lnTo>
                  <a:cubicBezTo>
                    <a:pt x="14015" y="4617"/>
                    <a:pt x="13711" y="4254"/>
                    <a:pt x="13106" y="3978"/>
                  </a:cubicBezTo>
                  <a:cubicBezTo>
                    <a:pt x="12501" y="3701"/>
                    <a:pt x="11706" y="3563"/>
                    <a:pt x="10722" y="3563"/>
                  </a:cubicBezTo>
                  <a:cubicBezTo>
                    <a:pt x="9815" y="3563"/>
                    <a:pt x="9076" y="3701"/>
                    <a:pt x="8509" y="3978"/>
                  </a:cubicBezTo>
                  <a:cubicBezTo>
                    <a:pt x="7941" y="4254"/>
                    <a:pt x="7658" y="4617"/>
                    <a:pt x="7658" y="5066"/>
                  </a:cubicBezTo>
                  <a:cubicBezTo>
                    <a:pt x="7658" y="5066"/>
                    <a:pt x="7658" y="16264"/>
                    <a:pt x="7658" y="16264"/>
                  </a:cubicBezTo>
                  <a:close/>
                  <a:moveTo>
                    <a:pt x="0" y="5220"/>
                  </a:moveTo>
                  <a:cubicBezTo>
                    <a:pt x="0" y="3628"/>
                    <a:pt x="1001" y="2360"/>
                    <a:pt x="3005" y="1416"/>
                  </a:cubicBezTo>
                  <a:cubicBezTo>
                    <a:pt x="5008" y="472"/>
                    <a:pt x="7700" y="0"/>
                    <a:pt x="11082" y="0"/>
                  </a:cubicBezTo>
                  <a:cubicBezTo>
                    <a:pt x="14162" y="0"/>
                    <a:pt x="16684" y="498"/>
                    <a:pt x="18651" y="1493"/>
                  </a:cubicBezTo>
                  <a:cubicBezTo>
                    <a:pt x="20617" y="2488"/>
                    <a:pt x="21600" y="3769"/>
                    <a:pt x="21600" y="5336"/>
                  </a:cubicBezTo>
                  <a:lnTo>
                    <a:pt x="21600" y="15956"/>
                  </a:lnTo>
                  <a:cubicBezTo>
                    <a:pt x="21600" y="17715"/>
                    <a:pt x="20635" y="19096"/>
                    <a:pt x="18707" y="20097"/>
                  </a:cubicBezTo>
                  <a:cubicBezTo>
                    <a:pt x="16779" y="21099"/>
                    <a:pt x="14124" y="21600"/>
                    <a:pt x="10744" y="21600"/>
                  </a:cubicBezTo>
                  <a:cubicBezTo>
                    <a:pt x="7488" y="21600"/>
                    <a:pt x="4883" y="21083"/>
                    <a:pt x="2930" y="20049"/>
                  </a:cubicBezTo>
                  <a:cubicBezTo>
                    <a:pt x="976" y="19016"/>
                    <a:pt x="0" y="17626"/>
                    <a:pt x="0" y="15879"/>
                  </a:cubicBezTo>
                  <a:cubicBezTo>
                    <a:pt x="0" y="15879"/>
                    <a:pt x="0" y="5220"/>
                    <a:pt x="0" y="5220"/>
                  </a:cubicBezTo>
                  <a:close/>
                  <a:moveTo>
                    <a:pt x="0" y="522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000">
                <a:latin typeface="Arial" panose="020B0604020202020204" pitchFamily="34" charset="0"/>
              </a:endParaRPr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386013E9-5237-429E-917D-4F1C0DBF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1300" y="3019226"/>
              <a:ext cx="80095" cy="1532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21292"/>
                  </a:lnTo>
                  <a:lnTo>
                    <a:pt x="14033" y="21292"/>
                  </a:lnTo>
                  <a:lnTo>
                    <a:pt x="14033" y="18942"/>
                  </a:lnTo>
                  <a:cubicBezTo>
                    <a:pt x="12638" y="19808"/>
                    <a:pt x="11187" y="20468"/>
                    <a:pt x="9678" y="20921"/>
                  </a:cubicBezTo>
                  <a:cubicBezTo>
                    <a:pt x="8170" y="21373"/>
                    <a:pt x="6705" y="21600"/>
                    <a:pt x="5286" y="21600"/>
                  </a:cubicBezTo>
                  <a:cubicBezTo>
                    <a:pt x="3537" y="21600"/>
                    <a:pt x="2218" y="21283"/>
                    <a:pt x="1330" y="20649"/>
                  </a:cubicBezTo>
                  <a:cubicBezTo>
                    <a:pt x="443" y="20015"/>
                    <a:pt x="0" y="19065"/>
                    <a:pt x="0" y="17797"/>
                  </a:cubicBezTo>
                  <a:lnTo>
                    <a:pt x="0" y="0"/>
                  </a:lnTo>
                  <a:lnTo>
                    <a:pt x="7567" y="0"/>
                  </a:lnTo>
                  <a:lnTo>
                    <a:pt x="7567" y="16322"/>
                  </a:lnTo>
                  <a:cubicBezTo>
                    <a:pt x="7567" y="16827"/>
                    <a:pt x="7726" y="17192"/>
                    <a:pt x="8043" y="17418"/>
                  </a:cubicBezTo>
                  <a:cubicBezTo>
                    <a:pt x="8359" y="17644"/>
                    <a:pt x="8873" y="17757"/>
                    <a:pt x="9583" y="17757"/>
                  </a:cubicBezTo>
                  <a:cubicBezTo>
                    <a:pt x="10141" y="17757"/>
                    <a:pt x="10844" y="17607"/>
                    <a:pt x="11693" y="17309"/>
                  </a:cubicBezTo>
                  <a:cubicBezTo>
                    <a:pt x="12543" y="17009"/>
                    <a:pt x="13322" y="16628"/>
                    <a:pt x="14033" y="16162"/>
                  </a:cubicBezTo>
                  <a:lnTo>
                    <a:pt x="14033" y="0"/>
                  </a:lnTo>
                  <a:cubicBezTo>
                    <a:pt x="14033" y="0"/>
                    <a:pt x="21600" y="0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000">
                <a:latin typeface="Arial" panose="020B0604020202020204" pitchFamily="34" charset="0"/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F2420FA7-B8F2-489A-A5D6-B353707DA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5194" y="3040632"/>
              <a:ext cx="23369" cy="10489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8957" y="0"/>
                    <a:pt x="7132" y="102"/>
                    <a:pt x="5333" y="306"/>
                  </a:cubicBezTo>
                  <a:cubicBezTo>
                    <a:pt x="3532" y="510"/>
                    <a:pt x="1756" y="826"/>
                    <a:pt x="0" y="1253"/>
                  </a:cubicBezTo>
                  <a:lnTo>
                    <a:pt x="0" y="20173"/>
                  </a:lnTo>
                  <a:cubicBezTo>
                    <a:pt x="2105" y="20678"/>
                    <a:pt x="4145" y="21043"/>
                    <a:pt x="6124" y="21265"/>
                  </a:cubicBezTo>
                  <a:cubicBezTo>
                    <a:pt x="8100" y="21489"/>
                    <a:pt x="10184" y="21600"/>
                    <a:pt x="12381" y="21600"/>
                  </a:cubicBezTo>
                  <a:cubicBezTo>
                    <a:pt x="15540" y="21600"/>
                    <a:pt x="17868" y="21382"/>
                    <a:pt x="19359" y="20945"/>
                  </a:cubicBezTo>
                  <a:cubicBezTo>
                    <a:pt x="20851" y="20509"/>
                    <a:pt x="21600" y="19794"/>
                    <a:pt x="21600" y="18803"/>
                  </a:cubicBezTo>
                  <a:lnTo>
                    <a:pt x="21600" y="3204"/>
                  </a:lnTo>
                  <a:cubicBezTo>
                    <a:pt x="21600" y="2156"/>
                    <a:pt x="20679" y="1360"/>
                    <a:pt x="18833" y="816"/>
                  </a:cubicBezTo>
                  <a:cubicBezTo>
                    <a:pt x="16990" y="273"/>
                    <a:pt x="14308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000">
                <a:latin typeface="Arial" panose="020B0604020202020204" pitchFamily="34" charset="0"/>
              </a:endParaRPr>
            </a:p>
          </p:txBody>
        </p:sp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4C745074-0E24-428B-9BF0-4FE1CAAD3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6517" y="3040632"/>
              <a:ext cx="24796" cy="3068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922" y="0"/>
                  </a:moveTo>
                  <a:cubicBezTo>
                    <a:pt x="7032" y="0"/>
                    <a:pt x="4240" y="962"/>
                    <a:pt x="2544" y="2879"/>
                  </a:cubicBezTo>
                  <a:cubicBezTo>
                    <a:pt x="844" y="4800"/>
                    <a:pt x="0" y="7978"/>
                    <a:pt x="0" y="12410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2410"/>
                  </a:lnTo>
                  <a:cubicBezTo>
                    <a:pt x="21600" y="7978"/>
                    <a:pt x="20751" y="4800"/>
                    <a:pt x="19056" y="2879"/>
                  </a:cubicBezTo>
                  <a:cubicBezTo>
                    <a:pt x="17358" y="962"/>
                    <a:pt x="14646" y="0"/>
                    <a:pt x="10922" y="0"/>
                  </a:cubicBezTo>
                  <a:close/>
                  <a:moveTo>
                    <a:pt x="10922" y="0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1000">
                <a:latin typeface="Arial" panose="020B0604020202020204" pitchFamily="34" charset="0"/>
              </a:endParaRPr>
            </a:p>
          </p:txBody>
        </p:sp>
        <p:sp>
          <p:nvSpPr>
            <p:cNvPr id="21" name="AutoShape 6">
              <a:extLst>
                <a:ext uri="{FF2B5EF4-FFF2-40B4-BE49-F238E27FC236}">
                  <a16:creationId xmlns:a16="http://schemas.microsoft.com/office/drawing/2014/main" id="{B90DC649-8CC8-461A-A2EF-59CD2EEEA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5298" y="2913622"/>
              <a:ext cx="463087" cy="311638"/>
            </a:xfrm>
            <a:custGeom>
              <a:avLst/>
              <a:gdLst/>
              <a:ahLst/>
              <a:cxnLst/>
              <a:rect l="0" t="0" r="r" b="b"/>
              <a:pathLst>
                <a:path w="21592" h="21587">
                  <a:moveTo>
                    <a:pt x="19807" y="10032"/>
                  </a:moveTo>
                  <a:lnTo>
                    <a:pt x="19807" y="12545"/>
                  </a:lnTo>
                  <a:lnTo>
                    <a:pt x="19807" y="12696"/>
                  </a:lnTo>
                  <a:lnTo>
                    <a:pt x="17301" y="12696"/>
                  </a:lnTo>
                  <a:lnTo>
                    <a:pt x="17301" y="14519"/>
                  </a:lnTo>
                  <a:cubicBezTo>
                    <a:pt x="17301" y="15069"/>
                    <a:pt x="17345" y="15450"/>
                    <a:pt x="17431" y="15663"/>
                  </a:cubicBezTo>
                  <a:cubicBezTo>
                    <a:pt x="17517" y="15876"/>
                    <a:pt x="17665" y="15982"/>
                    <a:pt x="17873" y="15982"/>
                  </a:cubicBezTo>
                  <a:cubicBezTo>
                    <a:pt x="18091" y="15982"/>
                    <a:pt x="18243" y="15892"/>
                    <a:pt x="18329" y="15712"/>
                  </a:cubicBezTo>
                  <a:cubicBezTo>
                    <a:pt x="18415" y="15532"/>
                    <a:pt x="18459" y="15134"/>
                    <a:pt x="18459" y="14519"/>
                  </a:cubicBezTo>
                  <a:lnTo>
                    <a:pt x="18459" y="13943"/>
                  </a:lnTo>
                  <a:lnTo>
                    <a:pt x="18459" y="13792"/>
                  </a:lnTo>
                  <a:lnTo>
                    <a:pt x="19807" y="13792"/>
                  </a:lnTo>
                  <a:lnTo>
                    <a:pt x="19807" y="13943"/>
                  </a:lnTo>
                  <a:lnTo>
                    <a:pt x="19807" y="14577"/>
                  </a:lnTo>
                  <a:lnTo>
                    <a:pt x="19807" y="14728"/>
                  </a:lnTo>
                  <a:cubicBezTo>
                    <a:pt x="19807" y="15801"/>
                    <a:pt x="19643" y="16608"/>
                    <a:pt x="19315" y="17151"/>
                  </a:cubicBezTo>
                  <a:cubicBezTo>
                    <a:pt x="18986" y="17694"/>
                    <a:pt x="18496" y="17965"/>
                    <a:pt x="17844" y="17965"/>
                  </a:cubicBezTo>
                  <a:cubicBezTo>
                    <a:pt x="17257" y="17965"/>
                    <a:pt x="16796" y="17678"/>
                    <a:pt x="16459" y="17102"/>
                  </a:cubicBezTo>
                  <a:cubicBezTo>
                    <a:pt x="16122" y="16527"/>
                    <a:pt x="15953" y="15736"/>
                    <a:pt x="15953" y="14728"/>
                  </a:cubicBezTo>
                  <a:lnTo>
                    <a:pt x="15953" y="14577"/>
                  </a:lnTo>
                  <a:lnTo>
                    <a:pt x="15953" y="10032"/>
                  </a:lnTo>
                  <a:lnTo>
                    <a:pt x="15953" y="9881"/>
                  </a:lnTo>
                  <a:cubicBezTo>
                    <a:pt x="15953" y="8973"/>
                    <a:pt x="16138" y="8233"/>
                    <a:pt x="16508" y="7661"/>
                  </a:cubicBezTo>
                  <a:cubicBezTo>
                    <a:pt x="16878" y="7090"/>
                    <a:pt x="17357" y="6804"/>
                    <a:pt x="17943" y="6804"/>
                  </a:cubicBezTo>
                  <a:cubicBezTo>
                    <a:pt x="18542" y="6804"/>
                    <a:pt x="19003" y="7069"/>
                    <a:pt x="19324" y="7598"/>
                  </a:cubicBezTo>
                  <a:cubicBezTo>
                    <a:pt x="19646" y="8127"/>
                    <a:pt x="19807" y="8888"/>
                    <a:pt x="19807" y="9881"/>
                  </a:cubicBezTo>
                  <a:cubicBezTo>
                    <a:pt x="19807" y="9881"/>
                    <a:pt x="19807" y="10032"/>
                    <a:pt x="19807" y="10032"/>
                  </a:cubicBezTo>
                  <a:close/>
                  <a:moveTo>
                    <a:pt x="14965" y="9710"/>
                  </a:moveTo>
                  <a:lnTo>
                    <a:pt x="14965" y="15363"/>
                  </a:lnTo>
                  <a:lnTo>
                    <a:pt x="14965" y="15514"/>
                  </a:lnTo>
                  <a:cubicBezTo>
                    <a:pt x="14965" y="16258"/>
                    <a:pt x="14862" y="16827"/>
                    <a:pt x="14657" y="17222"/>
                  </a:cubicBezTo>
                  <a:cubicBezTo>
                    <a:pt x="14452" y="17617"/>
                    <a:pt x="14155" y="17814"/>
                    <a:pt x="13767" y="17814"/>
                  </a:cubicBezTo>
                  <a:cubicBezTo>
                    <a:pt x="13511" y="17814"/>
                    <a:pt x="13283" y="17738"/>
                    <a:pt x="13082" y="17585"/>
                  </a:cubicBezTo>
                  <a:cubicBezTo>
                    <a:pt x="12882" y="17432"/>
                    <a:pt x="12695" y="17196"/>
                    <a:pt x="12523" y="16878"/>
                  </a:cubicBezTo>
                  <a:lnTo>
                    <a:pt x="12523" y="17531"/>
                  </a:lnTo>
                  <a:lnTo>
                    <a:pt x="12523" y="17682"/>
                  </a:lnTo>
                  <a:lnTo>
                    <a:pt x="11200" y="17682"/>
                  </a:lnTo>
                  <a:lnTo>
                    <a:pt x="11200" y="17531"/>
                  </a:lnTo>
                  <a:lnTo>
                    <a:pt x="11200" y="3499"/>
                  </a:lnTo>
                  <a:lnTo>
                    <a:pt x="11200" y="3348"/>
                  </a:lnTo>
                  <a:lnTo>
                    <a:pt x="12523" y="3348"/>
                  </a:lnTo>
                  <a:lnTo>
                    <a:pt x="12523" y="3499"/>
                  </a:lnTo>
                  <a:lnTo>
                    <a:pt x="12523" y="7914"/>
                  </a:lnTo>
                  <a:cubicBezTo>
                    <a:pt x="12700" y="7594"/>
                    <a:pt x="12887" y="7352"/>
                    <a:pt x="13085" y="7186"/>
                  </a:cubicBezTo>
                  <a:cubicBezTo>
                    <a:pt x="13284" y="7019"/>
                    <a:pt x="13485" y="6936"/>
                    <a:pt x="13688" y="6936"/>
                  </a:cubicBezTo>
                  <a:cubicBezTo>
                    <a:pt x="14102" y="6936"/>
                    <a:pt x="14419" y="7160"/>
                    <a:pt x="14637" y="7607"/>
                  </a:cubicBezTo>
                  <a:cubicBezTo>
                    <a:pt x="14856" y="8053"/>
                    <a:pt x="14965" y="8704"/>
                    <a:pt x="14965" y="9559"/>
                  </a:cubicBezTo>
                  <a:cubicBezTo>
                    <a:pt x="14965" y="9559"/>
                    <a:pt x="14965" y="9710"/>
                    <a:pt x="14965" y="9710"/>
                  </a:cubicBezTo>
                  <a:close/>
                  <a:moveTo>
                    <a:pt x="9922" y="7219"/>
                  </a:moveTo>
                  <a:lnTo>
                    <a:pt x="9922" y="17531"/>
                  </a:lnTo>
                  <a:lnTo>
                    <a:pt x="9922" y="17682"/>
                  </a:lnTo>
                  <a:lnTo>
                    <a:pt x="8612" y="17682"/>
                  </a:lnTo>
                  <a:lnTo>
                    <a:pt x="8612" y="17531"/>
                  </a:lnTo>
                  <a:lnTo>
                    <a:pt x="8612" y="16527"/>
                  </a:lnTo>
                  <a:cubicBezTo>
                    <a:pt x="8371" y="16952"/>
                    <a:pt x="8120" y="17277"/>
                    <a:pt x="7858" y="17499"/>
                  </a:cubicBezTo>
                  <a:cubicBezTo>
                    <a:pt x="7597" y="17722"/>
                    <a:pt x="7344" y="17833"/>
                    <a:pt x="7098" y="17833"/>
                  </a:cubicBezTo>
                  <a:cubicBezTo>
                    <a:pt x="6795" y="17833"/>
                    <a:pt x="6567" y="17678"/>
                    <a:pt x="6413" y="17366"/>
                  </a:cubicBezTo>
                  <a:cubicBezTo>
                    <a:pt x="6260" y="17054"/>
                    <a:pt x="6183" y="16587"/>
                    <a:pt x="6183" y="15964"/>
                  </a:cubicBezTo>
                  <a:lnTo>
                    <a:pt x="6183" y="15813"/>
                  </a:lnTo>
                  <a:lnTo>
                    <a:pt x="6183" y="7219"/>
                  </a:lnTo>
                  <a:lnTo>
                    <a:pt x="6183" y="7068"/>
                  </a:lnTo>
                  <a:lnTo>
                    <a:pt x="7493" y="7068"/>
                  </a:lnTo>
                  <a:lnTo>
                    <a:pt x="7493" y="7219"/>
                  </a:lnTo>
                  <a:lnTo>
                    <a:pt x="7493" y="15089"/>
                  </a:lnTo>
                  <a:cubicBezTo>
                    <a:pt x="7493" y="15337"/>
                    <a:pt x="7520" y="15516"/>
                    <a:pt x="7575" y="15627"/>
                  </a:cubicBezTo>
                  <a:cubicBezTo>
                    <a:pt x="7630" y="15738"/>
                    <a:pt x="7719" y="15793"/>
                    <a:pt x="7842" y="15793"/>
                  </a:cubicBezTo>
                  <a:cubicBezTo>
                    <a:pt x="7939" y="15793"/>
                    <a:pt x="8060" y="15720"/>
                    <a:pt x="8207" y="15573"/>
                  </a:cubicBezTo>
                  <a:cubicBezTo>
                    <a:pt x="8354" y="15426"/>
                    <a:pt x="8489" y="15239"/>
                    <a:pt x="8612" y="15010"/>
                  </a:cubicBezTo>
                  <a:lnTo>
                    <a:pt x="8612" y="7219"/>
                  </a:lnTo>
                  <a:lnTo>
                    <a:pt x="8612" y="7068"/>
                  </a:lnTo>
                  <a:lnTo>
                    <a:pt x="9922" y="7068"/>
                  </a:lnTo>
                  <a:cubicBezTo>
                    <a:pt x="9922" y="7068"/>
                    <a:pt x="9922" y="7219"/>
                    <a:pt x="9922" y="7219"/>
                  </a:cubicBezTo>
                  <a:close/>
                  <a:moveTo>
                    <a:pt x="4675" y="17531"/>
                  </a:moveTo>
                  <a:lnTo>
                    <a:pt x="4675" y="17682"/>
                  </a:lnTo>
                  <a:lnTo>
                    <a:pt x="3199" y="17682"/>
                  </a:lnTo>
                  <a:lnTo>
                    <a:pt x="3199" y="17531"/>
                  </a:lnTo>
                  <a:lnTo>
                    <a:pt x="3199" y="5558"/>
                  </a:lnTo>
                  <a:lnTo>
                    <a:pt x="1673" y="5558"/>
                  </a:lnTo>
                  <a:lnTo>
                    <a:pt x="1673" y="5406"/>
                  </a:lnTo>
                  <a:lnTo>
                    <a:pt x="1673" y="3499"/>
                  </a:lnTo>
                  <a:lnTo>
                    <a:pt x="1673" y="3348"/>
                  </a:lnTo>
                  <a:lnTo>
                    <a:pt x="6201" y="3348"/>
                  </a:lnTo>
                  <a:lnTo>
                    <a:pt x="6201" y="3499"/>
                  </a:lnTo>
                  <a:lnTo>
                    <a:pt x="6201" y="5406"/>
                  </a:lnTo>
                  <a:lnTo>
                    <a:pt x="6201" y="5558"/>
                  </a:lnTo>
                  <a:lnTo>
                    <a:pt x="4675" y="5558"/>
                  </a:lnTo>
                  <a:cubicBezTo>
                    <a:pt x="4675" y="5558"/>
                    <a:pt x="4675" y="17531"/>
                    <a:pt x="4675" y="17531"/>
                  </a:cubicBezTo>
                  <a:close/>
                  <a:moveTo>
                    <a:pt x="21448" y="4791"/>
                  </a:moveTo>
                  <a:cubicBezTo>
                    <a:pt x="21448" y="2264"/>
                    <a:pt x="20051" y="214"/>
                    <a:pt x="18330" y="214"/>
                  </a:cubicBezTo>
                  <a:cubicBezTo>
                    <a:pt x="15873" y="62"/>
                    <a:pt x="13360" y="-6"/>
                    <a:pt x="10796" y="1"/>
                  </a:cubicBezTo>
                  <a:cubicBezTo>
                    <a:pt x="8232" y="-6"/>
                    <a:pt x="5719" y="62"/>
                    <a:pt x="3262" y="214"/>
                  </a:cubicBezTo>
                  <a:cubicBezTo>
                    <a:pt x="1541" y="214"/>
                    <a:pt x="144" y="2264"/>
                    <a:pt x="144" y="4791"/>
                  </a:cubicBezTo>
                  <a:cubicBezTo>
                    <a:pt x="41" y="6792"/>
                    <a:pt x="-4" y="8793"/>
                    <a:pt x="0" y="10794"/>
                  </a:cubicBezTo>
                  <a:cubicBezTo>
                    <a:pt x="-4" y="12795"/>
                    <a:pt x="41" y="14796"/>
                    <a:pt x="144" y="16797"/>
                  </a:cubicBezTo>
                  <a:cubicBezTo>
                    <a:pt x="144" y="19324"/>
                    <a:pt x="1541" y="21374"/>
                    <a:pt x="3262" y="21374"/>
                  </a:cubicBezTo>
                  <a:cubicBezTo>
                    <a:pt x="5719" y="21526"/>
                    <a:pt x="8232" y="21594"/>
                    <a:pt x="10796" y="21587"/>
                  </a:cubicBezTo>
                  <a:cubicBezTo>
                    <a:pt x="13360" y="21594"/>
                    <a:pt x="15873" y="21526"/>
                    <a:pt x="18330" y="21374"/>
                  </a:cubicBezTo>
                  <a:cubicBezTo>
                    <a:pt x="20051" y="21374"/>
                    <a:pt x="21448" y="19324"/>
                    <a:pt x="21448" y="16797"/>
                  </a:cubicBezTo>
                  <a:cubicBezTo>
                    <a:pt x="21551" y="14796"/>
                    <a:pt x="21596" y="12795"/>
                    <a:pt x="21592" y="10794"/>
                  </a:cubicBezTo>
                  <a:cubicBezTo>
                    <a:pt x="21596" y="8793"/>
                    <a:pt x="21551" y="6792"/>
                    <a:pt x="21448" y="4791"/>
                  </a:cubicBezTo>
                  <a:close/>
                  <a:moveTo>
                    <a:pt x="21448" y="4791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294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074A85-B52A-4BD4-8BC4-68110B681714}"/>
              </a:ext>
            </a:extLst>
          </p:cNvPr>
          <p:cNvSpPr txBox="1">
            <a:spLocks/>
          </p:cNvSpPr>
          <p:nvPr userDrawn="1"/>
        </p:nvSpPr>
        <p:spPr>
          <a:xfrm>
            <a:off x="4076700" y="1071779"/>
            <a:ext cx="392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2D717-2012-4F27-A1A7-C79F470CC149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18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B24E7F-7D28-4ABB-8F55-433E6F2E09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BD217-E4D9-44FA-96C7-5DEBCA17C53A}"/>
              </a:ext>
            </a:extLst>
          </p:cNvPr>
          <p:cNvSpPr txBox="1">
            <a:spLocks/>
          </p:cNvSpPr>
          <p:nvPr userDrawn="1"/>
        </p:nvSpPr>
        <p:spPr>
          <a:xfrm>
            <a:off x="4076700" y="1071778"/>
            <a:ext cx="392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10740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__   ">
    <p:bg bwMode="auto">
      <p:bgPr>
        <a:solidFill>
          <a:srgbClr val="001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ECFB4A-A911-4AB0-B753-98AAAE53C8E5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END OF TEMPLATE LAYOUTS</a:t>
            </a:r>
          </a:p>
        </p:txBody>
      </p:sp>
    </p:spTree>
    <p:extLst>
      <p:ext uri="{BB962C8B-B14F-4D97-AF65-F5344CB8AC3E}">
        <p14:creationId xmlns:p14="http://schemas.microsoft.com/office/powerpoint/2010/main" val="11517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7F425-A066-4216-9C82-E350CD3938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2914" y="2845062"/>
            <a:ext cx="7401886" cy="583938"/>
          </a:xfrm>
        </p:spPr>
        <p:txBody>
          <a:bodyPr lIns="45720" rIns="45720"/>
          <a:lstStyle>
            <a:lvl1pPr marL="0" indent="0">
              <a:buNone/>
              <a:defRPr sz="3600" b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Select to add section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451D7-450B-4306-A9FF-6A9986A04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2914" y="2216428"/>
            <a:ext cx="7401886" cy="619107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Select to add section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0C2B0-9760-48D7-97C9-BC12F2283F97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4076700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7623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D2FF-C398-4D27-BCE2-009735612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B1F4-3BE1-43EA-9CB9-127479312F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5486397" cy="4800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to add column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0C0F6-B3A7-4F3D-BEBC-B2F2FD57D8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8403" y="1600200"/>
            <a:ext cx="5486397" cy="48005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to add column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69769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A66B-90D2-4867-981E-AEC5E3A7B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0D9B-99B5-4394-A2EA-D70CE58418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600201"/>
            <a:ext cx="5486397" cy="685799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Select to add 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325A-87EA-4664-902E-A8C9062C52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2291478"/>
            <a:ext cx="5486397" cy="410932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>
              <a:spcBef>
                <a:spcPts val="0"/>
              </a:spcBef>
              <a:spcAft>
                <a:spcPts val="1200"/>
              </a:spcAft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to add column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0FF89-0765-42FC-AE08-4F851BC5C7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48402" y="1600201"/>
            <a:ext cx="5486397" cy="685799"/>
          </a:xfrm>
        </p:spPr>
        <p:txBody>
          <a:bodyPr anchor="t" anchorCtr="0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Select to add column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20DD4-B8A5-4667-9EB5-AD2224131A7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48403" y="2291478"/>
            <a:ext cx="5486397" cy="4109322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/>
            </a:lvl1pPr>
            <a:lvl2pPr>
              <a:spcBef>
                <a:spcPts val="0"/>
              </a:spcBef>
              <a:spcAft>
                <a:spcPts val="1200"/>
              </a:spcAft>
              <a:defRPr sz="2400"/>
            </a:lvl2pPr>
            <a:lvl3pPr>
              <a:spcBef>
                <a:spcPts val="0"/>
              </a:spcBef>
              <a:spcAft>
                <a:spcPts val="1200"/>
              </a:spcAft>
              <a:defRPr sz="2000"/>
            </a:lvl3pPr>
            <a:lvl4pPr marL="11430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>
              <a:spcBef>
                <a:spcPts val="0"/>
              </a:spcBef>
              <a:spcAft>
                <a:spcPts val="12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to add column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532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DC25-C575-4557-B729-386AF3B61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72955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26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1760-CD71-42CB-94E0-29540E006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4365522"/>
            <a:ext cx="12192000" cy="2492478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Char char=" 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the Pictures icon below to insert a banner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2412-E989-45AE-B833-9BF3A28519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199"/>
            <a:ext cx="11277600" cy="2536721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200" b="0">
                <a:solidFill>
                  <a:schemeClr val="dk1"/>
                </a:solidFill>
              </a:defRPr>
            </a:lvl1pPr>
            <a:lvl2pPr marL="796925" indent="-3397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/>
            </a:lvl2pPr>
            <a:lvl3pPr marL="1141413" indent="-3444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400"/>
            </a:lvl3pPr>
            <a:lvl4pPr marL="1141413" indent="-344488">
              <a:buFont typeface="Arial" panose="020B0604020202020204" pitchFamily="34" charset="0"/>
              <a:buChar char="•"/>
              <a:tabLst/>
              <a:defRPr sz="2400"/>
            </a:lvl4pPr>
            <a:lvl5pPr marL="1141413" indent="-344488">
              <a:buFont typeface="Arial" panose="020B0604020202020204" pitchFamily="34" charset="0"/>
              <a:buChar char="•"/>
              <a:defRPr sz="2400"/>
            </a:lvl5pPr>
            <a:lvl6pPr marL="1141413" indent="-344488">
              <a:buFont typeface="Arial" panose="020B0604020202020204" pitchFamily="34" charset="0"/>
              <a:buChar char="•"/>
              <a:defRPr sz="2400"/>
            </a:lvl6pPr>
            <a:lvl7pPr marL="1141413" indent="-344488">
              <a:buFont typeface="Arial" panose="020B0604020202020204" pitchFamily="34" charset="0"/>
              <a:buChar char="•"/>
              <a:defRPr sz="2400"/>
            </a:lvl7pPr>
            <a:lvl8pPr marL="1141413" indent="-344488">
              <a:buFont typeface="Arial" panose="020B0604020202020204" pitchFamily="34" charset="0"/>
              <a:buChar char="•"/>
              <a:defRPr sz="2400"/>
            </a:lvl8pPr>
            <a:lvl9pPr marL="1141413" indent="-344488">
              <a:buFont typeface="Arial" panose="020B0604020202020204" pitchFamily="34" charset="0"/>
              <a:buChar char="•"/>
              <a:defRPr sz="2400"/>
            </a:lvl9pPr>
          </a:lstStyle>
          <a:p>
            <a:pPr lvl="0"/>
            <a:r>
              <a:rPr lang="en-US"/>
              <a:t>Select to add speaking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6400D-82DF-4AD4-AF49-C367BEC1C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1430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0068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D749-F445-4919-AFF3-A80F2B00D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200900" cy="1143000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C23AF-09F7-4D50-AEA7-9492B8558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15300" y="0"/>
            <a:ext cx="4076700" cy="6858000"/>
          </a:xfrm>
          <a:solidFill>
            <a:schemeClr val="bg2">
              <a:lumMod val="60000"/>
              <a:lumOff val="40000"/>
            </a:schemeClr>
          </a:solidFill>
        </p:spPr>
        <p:txBody>
          <a:bodyPr tIns="1645920" anchor="t" anchorCtr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B888-9CFE-4362-9CF4-795FAC8E37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600200"/>
            <a:ext cx="7200900" cy="4800600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3200" b="0">
                <a:solidFill>
                  <a:schemeClr val="dk1"/>
                </a:solidFill>
              </a:defRPr>
            </a:lvl1pPr>
            <a:lvl2pPr marL="796925" indent="-334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800"/>
            </a:lvl2pPr>
            <a:lvl3pPr marL="1141413" indent="-3444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3pPr>
            <a:lvl4pPr marL="1141413" indent="-344488">
              <a:buFont typeface="Arial" panose="020B0604020202020204" pitchFamily="34" charset="0"/>
              <a:buChar char="•"/>
              <a:defRPr sz="2400"/>
            </a:lvl4pPr>
            <a:lvl5pPr marL="1141413" indent="-344488">
              <a:buFont typeface="Arial" panose="020B0604020202020204" pitchFamily="34" charset="0"/>
              <a:buChar char="•"/>
              <a:defRPr sz="2400"/>
            </a:lvl5pPr>
            <a:lvl6pPr marL="1141413" indent="-342900">
              <a:buFont typeface="Arial" panose="020B0604020202020204" pitchFamily="34" charset="0"/>
              <a:buChar char="•"/>
              <a:defRPr sz="2400"/>
            </a:lvl6pPr>
            <a:lvl7pPr marL="1141413" indent="-344488">
              <a:buFont typeface="Arial" panose="020B0604020202020204" pitchFamily="34" charset="0"/>
              <a:buChar char="•"/>
              <a:defRPr sz="2400"/>
            </a:lvl7pPr>
            <a:lvl8pPr marL="1141413" indent="-344488">
              <a:buFont typeface="Arial" panose="020B0604020202020204" pitchFamily="34" charset="0"/>
              <a:buChar char="•"/>
              <a:defRPr sz="2400"/>
            </a:lvl8pPr>
            <a:lvl9pPr marL="1141413" indent="-344488">
              <a:buFont typeface="Arial" panose="020B0604020202020204" pitchFamily="34" charset="0"/>
              <a:buChar char="•"/>
              <a:defRPr sz="2400"/>
            </a:lvl9pPr>
          </a:lstStyle>
          <a:p>
            <a:pPr lvl="0"/>
            <a:r>
              <a:rPr lang="en-US"/>
              <a:t>Select to add speaking points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53408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D8609-C89A-493B-BC24-2916F40B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143000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522F5-444A-465A-97F6-58B7BEEA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1277600" cy="480060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0B7B-F90B-4CA8-B650-0252E9F1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63108" y="6561613"/>
            <a:ext cx="1001418" cy="161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CB9DE742-24A8-40A7-9187-B2F89AAD909D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E401-8EEA-45DC-829C-37285C7DD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6561613"/>
            <a:ext cx="7315200" cy="161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088E-6B7F-4F96-AC26-95EB7823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561613"/>
            <a:ext cx="432032" cy="161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2"/>
                </a:solidFill>
              </a:defRPr>
            </a:lvl1pPr>
          </a:lstStyle>
          <a:p>
            <a:fld id="{7CCB2094-95CE-4D35-855B-DA1FFB6107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Watermark_SEL_Confidential" hidden="1">
            <a:extLst>
              <a:ext uri="{FF2B5EF4-FFF2-40B4-BE49-F238E27FC236}">
                <a16:creationId xmlns:a16="http://schemas.microsoft.com/office/drawing/2014/main" id="{524CB037-6331-4C0A-B462-2EF09353FEE4}"/>
              </a:ext>
            </a:extLst>
          </p:cNvPr>
          <p:cNvSpPr txBox="1">
            <a:spLocks/>
          </p:cNvSpPr>
          <p:nvPr userDrawn="1"/>
        </p:nvSpPr>
        <p:spPr>
          <a:xfrm>
            <a:off x="10838576" y="6561612"/>
            <a:ext cx="108987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105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170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88" r:id="rId10"/>
    <p:sldLayoutId id="2147483683" r:id="rId11"/>
    <p:sldLayoutId id="2147483668" r:id="rId12"/>
    <p:sldLayoutId id="2147483690" r:id="rId13"/>
    <p:sldLayoutId id="2147483669" r:id="rId14"/>
    <p:sldLayoutId id="2147483691" r:id="rId15"/>
    <p:sldLayoutId id="2147483674" r:id="rId16"/>
    <p:sldLayoutId id="2147483675" r:id="rId17"/>
    <p:sldLayoutId id="2147483677" r:id="rId18"/>
    <p:sldLayoutId id="2147483678" r:id="rId19"/>
    <p:sldLayoutId id="2147483676" r:id="rId20"/>
    <p:sldLayoutId id="2147483679" r:id="rId21"/>
    <p:sldLayoutId id="2147483681" r:id="rId22"/>
    <p:sldLayoutId id="2147483682" r:id="rId23"/>
    <p:sldLayoutId id="2147483684" r:id="rId24"/>
    <p:sldLayoutId id="2147483689" r:id="rId25"/>
    <p:sldLayoutId id="2147483685" r:id="rId26"/>
    <p:sldLayoutId id="2147483686" r:id="rId27"/>
    <p:sldLayoutId id="2147483687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7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141413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orient="horz" pos="288" userDrawn="1">
          <p15:clr>
            <a:srgbClr val="F26B43"/>
          </p15:clr>
        </p15:guide>
        <p15:guide id="22" orient="horz" pos="4032" userDrawn="1">
          <p15:clr>
            <a:srgbClr val="F26B43"/>
          </p15:clr>
        </p15:guide>
        <p15:guide id="23" orient="horz" pos="1008" userDrawn="1">
          <p15:clr>
            <a:srgbClr val="F26B43"/>
          </p15:clr>
        </p15:guide>
        <p15:guide id="24" orient="horz" pos="1200" userDrawn="1">
          <p15:clr>
            <a:srgbClr val="A4A3A4"/>
          </p15:clr>
        </p15:guide>
        <p15:guide id="27" pos="288" userDrawn="1">
          <p15:clr>
            <a:srgbClr val="F26B43"/>
          </p15:clr>
        </p15:guide>
        <p15:guide id="28" pos="7392" userDrawn="1">
          <p15:clr>
            <a:srgbClr val="F26B43"/>
          </p15:clr>
        </p15:guide>
        <p15:guide id="29" pos="5112" userDrawn="1">
          <p15:clr>
            <a:srgbClr val="A4A3A4"/>
          </p15:clr>
        </p15:guide>
        <p15:guide id="32" pos="2568" userDrawn="1">
          <p15:clr>
            <a:srgbClr val="A4A3A4"/>
          </p15:clr>
        </p15:guide>
        <p15:guide id="33" orient="horz" pos="2160" userDrawn="1">
          <p15:clr>
            <a:srgbClr val="A4A3A4"/>
          </p15:clr>
        </p15:guide>
        <p15:guide id="34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560AB309-BAE9-426F-9B26-60DA2A64BE6E}"/>
              </a:ext>
            </a:extLst>
          </p:cNvPr>
          <p:cNvSpPr txBox="1">
            <a:spLocks/>
          </p:cNvSpPr>
          <p:nvPr/>
        </p:nvSpPr>
        <p:spPr>
          <a:xfrm>
            <a:off x="8921436" y="1196700"/>
            <a:ext cx="3220995" cy="19491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/>
              <a:t>Waste volume from dead space should not exceed </a:t>
            </a:r>
            <a:r>
              <a:rPr lang="en-US" sz="1800" b="1" dirty="0"/>
              <a:t>0.4 ml</a:t>
            </a:r>
            <a:r>
              <a:rPr lang="en-US" sz="1800" dirty="0"/>
              <a:t> total for 6 doses of Pfizer vaccine.</a:t>
            </a:r>
            <a:endParaRPr lang="en-US" sz="1800" dirty="0">
              <a:cs typeface="Arial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1800" dirty="0">
              <a:cs typeface="Arial"/>
            </a:endParaRP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3600"/>
              </a:spcAft>
              <a:buNone/>
            </a:pPr>
            <a:endParaRPr lang="en-US" sz="2800" dirty="0"/>
          </a:p>
          <a:p>
            <a:pPr marL="0" indent="0">
              <a:spcAft>
                <a:spcPts val="3600"/>
              </a:spcAft>
              <a:buNone/>
            </a:pPr>
            <a:endParaRPr lang="en-US" sz="2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17EFA9F-85C1-400A-82A9-8AA359203035}"/>
              </a:ext>
            </a:extLst>
          </p:cNvPr>
          <p:cNvSpPr txBox="1">
            <a:spLocks/>
          </p:cNvSpPr>
          <p:nvPr/>
        </p:nvSpPr>
        <p:spPr>
          <a:xfrm>
            <a:off x="8971132" y="3291236"/>
            <a:ext cx="3220995" cy="194915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1413" indent="-3444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100" b="1" dirty="0"/>
              <a:t>Example:</a:t>
            </a:r>
            <a:r>
              <a:rPr lang="en-US" sz="1100" dirty="0"/>
              <a:t> Syringe/Needle Combination for vial of Pfizer COVID-19 Vaccine</a:t>
            </a:r>
          </a:p>
          <a:p>
            <a:pPr marL="0" indent="0">
              <a:spcAft>
                <a:spcPts val="3600"/>
              </a:spcAft>
              <a:buNone/>
            </a:pPr>
            <a:endParaRPr lang="en-US" sz="1600" dirty="0"/>
          </a:p>
          <a:p>
            <a:pPr marL="0" indent="0">
              <a:spcAft>
                <a:spcPts val="3600"/>
              </a:spcAft>
              <a:buNone/>
            </a:pPr>
            <a:endParaRPr lang="en-US" sz="16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9306BD-A70F-42EE-A976-74DDC7F5E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15557"/>
              </p:ext>
            </p:extLst>
          </p:nvPr>
        </p:nvGraphicFramePr>
        <p:xfrm>
          <a:off x="458697" y="580779"/>
          <a:ext cx="8813489" cy="6262638"/>
        </p:xfrm>
        <a:graphic>
          <a:graphicData uri="http://schemas.openxmlformats.org/drawingml/2006/table">
            <a:tbl>
              <a:tblPr firstRow="1" bandRow="1">
                <a:tableStyleId>{C77EECD3-3EF1-45AF-B5F4-BF04F79FEC29}</a:tableStyleId>
              </a:tblPr>
              <a:tblGrid>
                <a:gridCol w="844629">
                  <a:extLst>
                    <a:ext uri="{9D8B030D-6E8A-4147-A177-3AD203B41FA5}">
                      <a16:colId xmlns:a16="http://schemas.microsoft.com/office/drawing/2014/main" val="2276229669"/>
                    </a:ext>
                  </a:extLst>
                </a:gridCol>
                <a:gridCol w="2259380">
                  <a:extLst>
                    <a:ext uri="{9D8B030D-6E8A-4147-A177-3AD203B41FA5}">
                      <a16:colId xmlns:a16="http://schemas.microsoft.com/office/drawing/2014/main" val="220425314"/>
                    </a:ext>
                  </a:extLst>
                </a:gridCol>
                <a:gridCol w="951580">
                  <a:extLst>
                    <a:ext uri="{9D8B030D-6E8A-4147-A177-3AD203B41FA5}">
                      <a16:colId xmlns:a16="http://schemas.microsoft.com/office/drawing/2014/main" val="3483130596"/>
                    </a:ext>
                  </a:extLst>
                </a:gridCol>
                <a:gridCol w="951580">
                  <a:extLst>
                    <a:ext uri="{9D8B030D-6E8A-4147-A177-3AD203B41FA5}">
                      <a16:colId xmlns:a16="http://schemas.microsoft.com/office/drawing/2014/main" val="554526814"/>
                    </a:ext>
                  </a:extLst>
                </a:gridCol>
                <a:gridCol w="951580">
                  <a:extLst>
                    <a:ext uri="{9D8B030D-6E8A-4147-A177-3AD203B41FA5}">
                      <a16:colId xmlns:a16="http://schemas.microsoft.com/office/drawing/2014/main" val="730632704"/>
                    </a:ext>
                  </a:extLst>
                </a:gridCol>
                <a:gridCol w="951580">
                  <a:extLst>
                    <a:ext uri="{9D8B030D-6E8A-4147-A177-3AD203B41FA5}">
                      <a16:colId xmlns:a16="http://schemas.microsoft.com/office/drawing/2014/main" val="3084130657"/>
                    </a:ext>
                  </a:extLst>
                </a:gridCol>
                <a:gridCol w="951580">
                  <a:extLst>
                    <a:ext uri="{9D8B030D-6E8A-4147-A177-3AD203B41FA5}">
                      <a16:colId xmlns:a16="http://schemas.microsoft.com/office/drawing/2014/main" val="2521083845"/>
                    </a:ext>
                  </a:extLst>
                </a:gridCol>
                <a:gridCol w="951580">
                  <a:extLst>
                    <a:ext uri="{9D8B030D-6E8A-4147-A177-3AD203B41FA5}">
                      <a16:colId xmlns:a16="http://schemas.microsoft.com/office/drawing/2014/main" val="3390649416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90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+mj-lt"/>
                        </a:rPr>
                        <a:t>Needle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90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749596"/>
                  </a:ext>
                </a:extLst>
              </a:tr>
              <a:tr h="2194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645565"/>
                  </a:ext>
                </a:extLst>
              </a:tr>
              <a:tr h="58149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+mj-lt"/>
                        </a:rPr>
                        <a:t>Syringe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0.05 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11100"/>
                  </a:ext>
                </a:extLst>
              </a:tr>
              <a:tr h="581493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0.04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0.07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539512"/>
                  </a:ext>
                </a:extLst>
              </a:tr>
              <a:tr h="581493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0.06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0.09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49919"/>
                  </a:ext>
                </a:extLst>
              </a:tr>
              <a:tr h="581493">
                <a:tc vMerge="1">
                  <a:txBody>
                    <a:bodyPr/>
                    <a:lstStyle/>
                    <a:p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  <a:p>
                      <a:pPr algn="ctr"/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0.09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0.09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0.10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0.12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090853"/>
                  </a:ext>
                </a:extLst>
              </a:tr>
              <a:tr h="58149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0.11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0.06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0.11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0.10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124273"/>
                  </a:ext>
                </a:extLst>
              </a:tr>
              <a:tr h="58149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0.13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0.08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0.10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0.11 ml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9590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127693E3-278E-4006-933B-62F59C83DCAE}"/>
              </a:ext>
              <a:ext uri="{147F2762-F138-4A5C-976F-8EAC2B608ADB}">
                <a16:predDERef xmlns:a16="http://schemas.microsoft.com/office/drawing/2014/main" pred="{3D7BF79B-48C7-40EB-94AA-A0A57530D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5" t="44976" r="57466" b="27837"/>
          <a:stretch/>
        </p:blipFill>
        <p:spPr>
          <a:xfrm>
            <a:off x="1312837" y="5120646"/>
            <a:ext cx="2218858" cy="536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060DDF-08A7-43C8-BFD5-84405A115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92" t="13416" r="48152" b="63447"/>
          <a:stretch/>
        </p:blipFill>
        <p:spPr>
          <a:xfrm>
            <a:off x="1315016" y="6268375"/>
            <a:ext cx="2214501" cy="575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19F5629-63EF-4AA1-9992-2030247F56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99" r="55081" b="42827"/>
          <a:stretch/>
        </p:blipFill>
        <p:spPr>
          <a:xfrm>
            <a:off x="1440618" y="5691739"/>
            <a:ext cx="1963297" cy="567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318768-BE71-4E9D-A1CF-C283E361C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975" y="-32849"/>
            <a:ext cx="11277600" cy="1143000"/>
          </a:xfrm>
        </p:spPr>
        <p:txBody>
          <a:bodyPr/>
          <a:lstStyle/>
          <a:p>
            <a:r>
              <a:rPr lang="en-US"/>
              <a:t>Syringe Dead Space Volume Table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6FAF3A4-034E-4719-AE22-76BBD51766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033694"/>
              </p:ext>
            </p:extLst>
          </p:nvPr>
        </p:nvGraphicFramePr>
        <p:xfrm>
          <a:off x="1568725" y="849060"/>
          <a:ext cx="1783949" cy="1310640"/>
        </p:xfrm>
        <a:graphic>
          <a:graphicData uri="http://schemas.openxmlformats.org/drawingml/2006/table">
            <a:tbl>
              <a:tblPr firstRow="1" bandRow="1">
                <a:tableStyleId>{C77EECD3-3EF1-45AF-B5F4-BF04F79FEC29}</a:tableStyleId>
              </a:tblPr>
              <a:tblGrid>
                <a:gridCol w="627622">
                  <a:extLst>
                    <a:ext uri="{9D8B030D-6E8A-4147-A177-3AD203B41FA5}">
                      <a16:colId xmlns:a16="http://schemas.microsoft.com/office/drawing/2014/main" val="1047448217"/>
                    </a:ext>
                  </a:extLst>
                </a:gridCol>
                <a:gridCol w="1156327">
                  <a:extLst>
                    <a:ext uri="{9D8B030D-6E8A-4147-A177-3AD203B41FA5}">
                      <a16:colId xmlns:a16="http://schemas.microsoft.com/office/drawing/2014/main" val="5985074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Dead 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98783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r>
                        <a:rPr lang="en-US" sz="800"/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small (≤0.05ml)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1326"/>
                  </a:ext>
                </a:extLst>
              </a:tr>
              <a:tr h="192315">
                <a:tc>
                  <a:txBody>
                    <a:bodyPr/>
                    <a:lstStyle/>
                    <a:p>
                      <a:r>
                        <a:rPr lang="en-US" sz="800"/>
                        <a:t>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Medium (0.05ml to 0.07ml)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99151"/>
                  </a:ext>
                </a:extLst>
              </a:tr>
              <a:tr h="222146">
                <a:tc>
                  <a:txBody>
                    <a:bodyPr/>
                    <a:lstStyle/>
                    <a:p>
                      <a:r>
                        <a:rPr lang="en-US" sz="800"/>
                        <a:t>Light 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Large (0.07ml to 0.10ml)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35291"/>
                  </a:ext>
                </a:extLst>
              </a:tr>
              <a:tr h="194553">
                <a:tc>
                  <a:txBody>
                    <a:bodyPr/>
                    <a:lstStyle/>
                    <a:p>
                      <a:r>
                        <a:rPr lang="en-US" sz="800" dirty="0"/>
                        <a:t>Dark 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/>
                        <a:t>Xlarge</a:t>
                      </a:r>
                      <a:r>
                        <a:rPr lang="en-US" sz="800" dirty="0"/>
                        <a:t> (≥0.11)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8424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DDE59008-86F2-49CC-9B72-B7BD4784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31901"/>
              </p:ext>
            </p:extLst>
          </p:nvPr>
        </p:nvGraphicFramePr>
        <p:xfrm>
          <a:off x="9458847" y="3707222"/>
          <a:ext cx="2566639" cy="1837586"/>
        </p:xfrm>
        <a:graphic>
          <a:graphicData uri="http://schemas.openxmlformats.org/drawingml/2006/table">
            <a:tbl>
              <a:tblPr firstRow="1" bandRow="1">
                <a:tableStyleId>{C77EECD3-3EF1-45AF-B5F4-BF04F79FEC29}</a:tableStyleId>
              </a:tblPr>
              <a:tblGrid>
                <a:gridCol w="532433">
                  <a:extLst>
                    <a:ext uri="{9D8B030D-6E8A-4147-A177-3AD203B41FA5}">
                      <a16:colId xmlns:a16="http://schemas.microsoft.com/office/drawing/2014/main" val="88903876"/>
                    </a:ext>
                  </a:extLst>
                </a:gridCol>
                <a:gridCol w="960597">
                  <a:extLst>
                    <a:ext uri="{9D8B030D-6E8A-4147-A177-3AD203B41FA5}">
                      <a16:colId xmlns:a16="http://schemas.microsoft.com/office/drawing/2014/main" val="1047448217"/>
                    </a:ext>
                  </a:extLst>
                </a:gridCol>
                <a:gridCol w="1073609">
                  <a:extLst>
                    <a:ext uri="{9D8B030D-6E8A-4147-A177-3AD203B41FA5}">
                      <a16:colId xmlns:a16="http://schemas.microsoft.com/office/drawing/2014/main" val="5985074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Dose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Syringe/Needle (Size)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Dead Space + Uncertainty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98783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r>
                        <a:rPr lang="en-US" sz="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Light Red (3 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0.10 ml + 0.020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1326"/>
                  </a:ext>
                </a:extLst>
              </a:tr>
              <a:tr h="192315">
                <a:tc>
                  <a:txBody>
                    <a:bodyPr/>
                    <a:lstStyle/>
                    <a:p>
                      <a:r>
                        <a:rPr lang="en-US" sz="8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Green (1 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0.05 ml + 0.005 ml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99151"/>
                  </a:ext>
                </a:extLst>
              </a:tr>
              <a:tr h="222146">
                <a:tc>
                  <a:txBody>
                    <a:bodyPr/>
                    <a:lstStyle/>
                    <a:p>
                      <a:r>
                        <a:rPr lang="en-US" sz="8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Green (1 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dirty="0"/>
                        <a:t>0.05 ml + 0.005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035291"/>
                  </a:ext>
                </a:extLst>
              </a:tr>
              <a:tr h="194553">
                <a:tc>
                  <a:txBody>
                    <a:bodyPr/>
                    <a:lstStyle/>
                    <a:p>
                      <a:r>
                        <a:rPr lang="en-US" sz="8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Green (1 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dirty="0"/>
                        <a:t>0.05 ml + 0.005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8424"/>
                  </a:ext>
                </a:extLst>
              </a:tr>
              <a:tr h="194553">
                <a:tc>
                  <a:txBody>
                    <a:bodyPr/>
                    <a:lstStyle/>
                    <a:p>
                      <a:r>
                        <a:rPr lang="en-US" sz="8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Green (1 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dirty="0"/>
                        <a:t>0.05 ml + 0.005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62196"/>
                  </a:ext>
                </a:extLst>
              </a:tr>
              <a:tr h="194553">
                <a:tc>
                  <a:txBody>
                    <a:bodyPr/>
                    <a:lstStyle/>
                    <a:p>
                      <a:r>
                        <a:rPr lang="en-US" sz="8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Green (1 ml)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dirty="0"/>
                        <a:t>0.05 ml + 0.005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50555"/>
                  </a:ext>
                </a:extLst>
              </a:tr>
              <a:tr h="19455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dirty="0"/>
                        <a:t>Total Waste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b="1" dirty="0"/>
                        <a:t>0.40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5951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F11B9C9-8D7D-4318-A9A5-A02616B36FD7}"/>
              </a:ext>
            </a:extLst>
          </p:cNvPr>
          <p:cNvSpPr/>
          <p:nvPr/>
        </p:nvSpPr>
        <p:spPr>
          <a:xfrm>
            <a:off x="9395642" y="3206619"/>
            <a:ext cx="2677297" cy="2485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7F60B5-A70A-4F08-96D8-FDEFB1BBBE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4" t="23769" r="52028" b="24499"/>
          <a:stretch/>
        </p:blipFill>
        <p:spPr>
          <a:xfrm rot="16200000">
            <a:off x="3985715" y="1827578"/>
            <a:ext cx="2043593" cy="8991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BC757E-368B-4985-B075-DEC0F950F10F}"/>
              </a:ext>
              <a:ext uri="{147F2762-F138-4A5C-976F-8EAC2B608ADB}">
                <a16:predDERef xmlns:a16="http://schemas.microsoft.com/office/drawing/2014/main" pred="{1A872AE1-E12B-43C6-83C4-138358BC5AB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05" t="18064" r="61208" b="5977"/>
          <a:stretch/>
        </p:blipFill>
        <p:spPr>
          <a:xfrm rot="16200000">
            <a:off x="5076749" y="1805298"/>
            <a:ext cx="1737458" cy="9436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AE1384-A2E4-4F58-9D77-975436B426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258" t="6587" r="31772" b="41733"/>
          <a:stretch/>
        </p:blipFill>
        <p:spPr>
          <a:xfrm rot="16200000">
            <a:off x="5818120" y="1818526"/>
            <a:ext cx="2148754" cy="9172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A6CA29-69D0-407D-B337-80254C5ADE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700" t="27355" r="37869" b="32375"/>
          <a:stretch/>
        </p:blipFill>
        <p:spPr>
          <a:xfrm rot="16200000">
            <a:off x="6776746" y="1866277"/>
            <a:ext cx="2108813" cy="821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5025CF-F63E-4EA5-A422-39B63A749F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342" y="4530974"/>
            <a:ext cx="1703848" cy="567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A48449-A553-453B-86CA-F2732174A667}"/>
              </a:ext>
              <a:ext uri="{147F2762-F138-4A5C-976F-8EAC2B608ADB}">
                <a16:predDERef xmlns:a16="http://schemas.microsoft.com/office/drawing/2014/main" pred="{D285AF3C-9116-40A4-A161-67FB5E6F70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73" t="3336" r="45146" b="30430"/>
          <a:stretch/>
        </p:blipFill>
        <p:spPr>
          <a:xfrm rot="16200000">
            <a:off x="2920076" y="1962590"/>
            <a:ext cx="2153215" cy="61132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C8A28B-4D41-4513-8444-00B875DAA63F}"/>
              </a:ext>
              <a:ext uri="{147F2762-F138-4A5C-976F-8EAC2B608ADB}">
                <a16:predDERef xmlns:a16="http://schemas.microsoft.com/office/drawing/2014/main" pred="{3D7BF79B-48C7-40EB-94AA-A0A57530D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5" t="44976" r="57466" b="24039"/>
          <a:stretch/>
        </p:blipFill>
        <p:spPr>
          <a:xfrm rot="16200000">
            <a:off x="7730211" y="1956386"/>
            <a:ext cx="2177225" cy="5998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869209-32D0-4BFE-8C15-02E69A486A6E}"/>
              </a:ext>
              <a:ext uri="{147F2762-F138-4A5C-976F-8EAC2B608ADB}">
                <a16:predDERef xmlns:a16="http://schemas.microsoft.com/office/drawing/2014/main" pred="{D285AF3C-9116-40A4-A161-67FB5E6F70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73" t="3336" r="45146" b="30430"/>
          <a:stretch/>
        </p:blipFill>
        <p:spPr>
          <a:xfrm>
            <a:off x="1433584" y="3365427"/>
            <a:ext cx="1977365" cy="5613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34A953-4A98-4865-8033-9874197FEE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421" t="10518" r="26307" b="37104"/>
          <a:stretch/>
        </p:blipFill>
        <p:spPr>
          <a:xfrm>
            <a:off x="1406913" y="3950889"/>
            <a:ext cx="2030706" cy="547028"/>
          </a:xfrm>
          <a:prstGeom prst="rect">
            <a:avLst/>
          </a:prstGeom>
        </p:spPr>
      </p:pic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FD6F05B0-A732-4414-AEF2-7632B1F1F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097717"/>
              </p:ext>
            </p:extLst>
          </p:nvPr>
        </p:nvGraphicFramePr>
        <p:xfrm>
          <a:off x="1557709" y="2277129"/>
          <a:ext cx="1783949" cy="853440"/>
        </p:xfrm>
        <a:graphic>
          <a:graphicData uri="http://schemas.openxmlformats.org/drawingml/2006/table">
            <a:tbl>
              <a:tblPr firstRow="1" bandRow="1">
                <a:tableStyleId>{C77EECD3-3EF1-45AF-B5F4-BF04F79FEC29}</a:tableStyleId>
              </a:tblPr>
              <a:tblGrid>
                <a:gridCol w="627622">
                  <a:extLst>
                    <a:ext uri="{9D8B030D-6E8A-4147-A177-3AD203B41FA5}">
                      <a16:colId xmlns:a16="http://schemas.microsoft.com/office/drawing/2014/main" val="1047448217"/>
                    </a:ext>
                  </a:extLst>
                </a:gridCol>
                <a:gridCol w="1156327">
                  <a:extLst>
                    <a:ext uri="{9D8B030D-6E8A-4147-A177-3AD203B41FA5}">
                      <a16:colId xmlns:a16="http://schemas.microsoft.com/office/drawing/2014/main" val="59850742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Syringe Draw Uncertainty</a:t>
                      </a:r>
                      <a:r>
                        <a:rPr lang="en-US" sz="800" baseline="30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517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Size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Draw Uncertainty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698783"/>
                  </a:ext>
                </a:extLst>
              </a:tr>
              <a:tr h="191666">
                <a:tc>
                  <a:txBody>
                    <a:bodyPr/>
                    <a:lstStyle/>
                    <a:p>
                      <a:r>
                        <a:rPr lang="en-US" sz="800" dirty="0">
                          <a:highlight>
                            <a:srgbClr val="FFFFFF"/>
                          </a:highlight>
                        </a:rPr>
                        <a:t>1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+/- 0.005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231326"/>
                  </a:ext>
                </a:extLst>
              </a:tr>
              <a:tr h="192315">
                <a:tc>
                  <a:txBody>
                    <a:bodyPr/>
                    <a:lstStyle/>
                    <a:p>
                      <a:r>
                        <a:rPr lang="en-US" sz="800" dirty="0">
                          <a:highlight>
                            <a:srgbClr val="FFFFFF"/>
                          </a:highlight>
                        </a:rPr>
                        <a:t>3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+/- 0.020 ml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39915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3F9801B-E792-4E68-92FF-D69FB0EC25FD}"/>
              </a:ext>
            </a:extLst>
          </p:cNvPr>
          <p:cNvSpPr/>
          <p:nvPr/>
        </p:nvSpPr>
        <p:spPr>
          <a:xfrm>
            <a:off x="9264782" y="6148092"/>
            <a:ext cx="297160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Reference:</a:t>
            </a:r>
          </a:p>
          <a:p>
            <a:r>
              <a:rPr lang="en-US" sz="800" dirty="0"/>
              <a:t>1) </a:t>
            </a:r>
            <a:r>
              <a:rPr lang="en-US" sz="800" dirty="0" err="1"/>
              <a:t>Thobani</a:t>
            </a:r>
            <a:r>
              <a:rPr lang="en-US" sz="800" dirty="0"/>
              <a:t>, S. U., &amp; Steward, D. J. (1992). The accuracy and variability of bolus injections with different sized syringes. </a:t>
            </a:r>
            <a:r>
              <a:rPr lang="en-US" sz="800" i="1" dirty="0"/>
              <a:t>Canadian Journal of </a:t>
            </a:r>
            <a:r>
              <a:rPr lang="en-US" sz="800" i="1" dirty="0" err="1"/>
              <a:t>Anaesthesia</a:t>
            </a:r>
            <a:r>
              <a:rPr lang="en-US" sz="800" i="1" dirty="0"/>
              <a:t>,</a:t>
            </a:r>
            <a:r>
              <a:rPr lang="en-US" sz="800" dirty="0"/>
              <a:t> </a:t>
            </a:r>
            <a:r>
              <a:rPr lang="en-US" sz="800" i="1" dirty="0"/>
              <a:t>39</a:t>
            </a:r>
            <a:r>
              <a:rPr lang="en-US" sz="800" dirty="0"/>
              <a:t>(2), 198-201. doi:10.1007/bf03008656</a:t>
            </a:r>
          </a:p>
          <a:p>
            <a:r>
              <a:rPr lang="en-US" sz="700" dirty="0">
                <a:solidFill>
                  <a:srgbClr val="000000"/>
                </a:solidFill>
                <a:latin typeface="Open Sans" panose="020B0606030504020204" pitchFamily="34" charset="0"/>
              </a:rPr>
              <a:t>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44446485"/>
      </p:ext>
    </p:extLst>
  </p:cSld>
  <p:clrMapOvr>
    <a:masterClrMapping/>
  </p:clrMapOvr>
</p:sld>
</file>

<file path=ppt/theme/theme1.xml><?xml version="1.0" encoding="utf-8"?>
<a:theme xmlns:a="http://schemas.openxmlformats.org/drawingml/2006/main" name="SEL_2020_01">
  <a:themeElements>
    <a:clrScheme name="SEL-2020">
      <a:dk1>
        <a:sysClr val="windowText" lastClr="000000"/>
      </a:dk1>
      <a:lt1>
        <a:sysClr val="window" lastClr="FFFFFF"/>
      </a:lt1>
      <a:dk2>
        <a:srgbClr val="777777"/>
      </a:dk2>
      <a:lt2>
        <a:srgbClr val="BCBABB"/>
      </a:lt2>
      <a:accent1>
        <a:srgbClr val="003B70"/>
      </a:accent1>
      <a:accent2>
        <a:srgbClr val="F38A00"/>
      </a:accent2>
      <a:accent3>
        <a:srgbClr val="1B98A9"/>
      </a:accent3>
      <a:accent4>
        <a:srgbClr val="D73F22"/>
      </a:accent4>
      <a:accent5>
        <a:srgbClr val="42903C"/>
      </a:accent5>
      <a:accent6>
        <a:srgbClr val="007CBA"/>
      </a:accent6>
      <a:hlink>
        <a:srgbClr val="6785A8"/>
      </a:hlink>
      <a:folHlink>
        <a:srgbClr val="6A486B"/>
      </a:folHlink>
    </a:clrScheme>
    <a:fontScheme name="SEL-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tx1"/>
          </a:solidFill>
          <a:round/>
          <a:headEnd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White, 255-255-255">
      <a:srgbClr val="FFFFFF"/>
    </a:custClr>
    <a:custClr name="Black, 0-0-0">
      <a:srgbClr val="000000"/>
    </a:custClr>
    <a:custClr name="SEL Light Gray, 188-186-187">
      <a:srgbClr val="BCBABB"/>
    </a:custClr>
    <a:custClr name="SEL Document Gray, 119-119-119">
      <a:srgbClr val="777777"/>
    </a:custClr>
    <a:custClr name="SEL Blue, 0-59-112">
      <a:srgbClr val="003B70"/>
    </a:custClr>
    <a:custClr name="SEL Orange, 243-138-0">
      <a:srgbClr val="F38A00"/>
    </a:custClr>
    <a:custClr name="PPT Teal, 27-152-169">
      <a:srgbClr val="1B98A9"/>
    </a:custClr>
    <a:custClr name="SEL Red, 215-63-34">
      <a:srgbClr val="D73F22"/>
    </a:custClr>
    <a:custClr name="PPT Green, 66-144-60">
      <a:srgbClr val="42903C"/>
    </a:custClr>
    <a:custClr name="SEL Medium Blue, 0-124-186">
      <a:srgbClr val="007CBA"/>
    </a:custClr>
    <a:custClr name="SEL Light Yellow, 242-228-117">
      <a:srgbClr val="F2E4B1"/>
    </a:custClr>
    <a:custClr name="PPT Dark Blue, 0-30-66">
      <a:srgbClr val="001E42"/>
    </a:custClr>
    <a:custClr name="PPT Table Blue, 188-202-218">
      <a:srgbClr val="BCCADA"/>
    </a:custClr>
    <a:custClr name="PPT Pushbutton Blue, 103-133-168">
      <a:srgbClr val="6785A8"/>
    </a:custClr>
    <a:custClr name="SEL Dark Purple, 67-38-58">
      <a:srgbClr val="43263A"/>
    </a:custClr>
    <a:custClr name="PPT Purple, 106-72-107">
      <a:srgbClr val="6A486B"/>
    </a:custClr>
    <a:custClr name="SEL Light Teal, 126-167-172">
      <a:srgbClr val="7EA7AC"/>
    </a:custClr>
    <a:custClr name="SEL Yellow, 247-212-75">
      <a:srgbClr val="F7D44B"/>
    </a:custClr>
    <a:custClr name="SEL Light Green, 153-204-0">
      <a:srgbClr val="99CC00"/>
    </a:custClr>
    <a:custClr name="SEL Light Blue, 110-196-232">
      <a:srgbClr val="6EC4E8"/>
    </a:custClr>
  </a:custClrLst>
  <a:extLst>
    <a:ext uri="{05A4C25C-085E-4340-85A3-A5531E510DB2}">
      <thm15:themeFamily xmlns:thm15="http://schemas.microsoft.com/office/thememl/2012/main" name="Presentation2" id="{5125C566-98A2-4E8B-A356-3F7D8D6848B6}" vid="{2E91832B-48B8-47BA-B5B9-0C4DD80F33F2}"/>
    </a:ext>
  </a:extLst>
</a:theme>
</file>

<file path=ppt/theme/theme2.xml><?xml version="1.0" encoding="utf-8"?>
<a:theme xmlns:a="http://schemas.openxmlformats.org/drawingml/2006/main" name="Office Theme">
  <a:themeElements>
    <a:clrScheme name="SEL_2020_Colors">
      <a:dk1>
        <a:sysClr val="windowText" lastClr="000000"/>
      </a:dk1>
      <a:lt1>
        <a:sysClr val="window" lastClr="FFFFFF"/>
      </a:lt1>
      <a:dk2>
        <a:srgbClr val="777777"/>
      </a:dk2>
      <a:lt2>
        <a:srgbClr val="BCBABB"/>
      </a:lt2>
      <a:accent1>
        <a:srgbClr val="003B70"/>
      </a:accent1>
      <a:accent2>
        <a:srgbClr val="F38A00"/>
      </a:accent2>
      <a:accent3>
        <a:srgbClr val="1B98A9"/>
      </a:accent3>
      <a:accent4>
        <a:srgbClr val="D73F22"/>
      </a:accent4>
      <a:accent5>
        <a:srgbClr val="42903C"/>
      </a:accent5>
      <a:accent6>
        <a:srgbClr val="007CBA"/>
      </a:accent6>
      <a:hlink>
        <a:srgbClr val="6785A8"/>
      </a:hlink>
      <a:folHlink>
        <a:srgbClr val="6A486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921B64E4A5E049B2C283F369220D45" ma:contentTypeVersion="13" ma:contentTypeDescription="Create a new document." ma:contentTypeScope="" ma:versionID="43918de3b71a92434dc7750ed8294913">
  <xsd:schema xmlns:xsd="http://www.w3.org/2001/XMLSchema" xmlns:xs="http://www.w3.org/2001/XMLSchema" xmlns:p="http://schemas.microsoft.com/office/2006/metadata/properties" xmlns:ns2="aaae6d1a-01aa-4d2d-9b76-817f1c009267" xmlns:ns3="7a407f04-4e27-4f77-b589-dc27cd77ee2f" targetNamespace="http://schemas.microsoft.com/office/2006/metadata/properties" ma:root="true" ma:fieldsID="a3a0a2fbb696c082f1a02d490014b738" ns2:_="" ns3:_="">
    <xsd:import namespace="aaae6d1a-01aa-4d2d-9b76-817f1c009267"/>
    <xsd:import namespace="7a407f04-4e27-4f77-b589-dc27cd77ee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Descrip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e6d1a-01aa-4d2d-9b76-817f1c0092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" ma:index="18" nillable="true" ma:displayName="Description" ma:format="Dropdown" ma:internalName="Descrip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07f04-4e27-4f77-b589-dc27cd77ee2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aaae6d1a-01aa-4d2d-9b76-817f1c009267" xsi:nil="true"/>
  </documentManagement>
</p:properties>
</file>

<file path=customXml/itemProps1.xml><?xml version="1.0" encoding="utf-8"?>
<ds:datastoreItem xmlns:ds="http://schemas.openxmlformats.org/officeDocument/2006/customXml" ds:itemID="{E9C79237-0AE1-4290-A427-6DA1A743DC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3170E0-1F96-443B-ABD2-E4539ECB2508}"/>
</file>

<file path=customXml/itemProps3.xml><?xml version="1.0" encoding="utf-8"?>
<ds:datastoreItem xmlns:ds="http://schemas.openxmlformats.org/officeDocument/2006/customXml" ds:itemID="{54EBB1FE-BD3A-4602-9320-AD8118C39C51}">
  <ds:schemaRefs>
    <ds:schemaRef ds:uri="http://schemas.microsoft.com/office/2006/documentManagement/types"/>
    <ds:schemaRef ds:uri="aaae6d1a-01aa-4d2d-9b76-817f1c00926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Syringe Dead Space Chart</Template>
  <TotalTime>42</TotalTime>
  <Words>258</Words>
  <Application>Microsoft Office PowerPoint</Application>
  <PresentationFormat>Widescreen</PresentationFormat>
  <Paragraphs>73</Paragraphs>
  <Slides>1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SEL_2020_01</vt:lpstr>
      <vt:lpstr>Syringe Dead Space Volume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Syringe Dead Space Volume Table</dc:title>
  <dc:creator>Brian LaFerriere</dc:creator>
  <cp:lastModifiedBy>Oscar De Haro</cp:lastModifiedBy>
  <cp:revision>24</cp:revision>
  <dcterms:created xsi:type="dcterms:W3CDTF">2021-02-10T18:00:54Z</dcterms:created>
  <dcterms:modified xsi:type="dcterms:W3CDTF">2021-02-11T18:34:41Z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0x01010042921B64E4A5E049B2C283F369220D45</vt:lpwstr>
  </property>
</Properties>
</file>